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75dde9989214e4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c1abd8d189e483d"/>
  </p:sldMasterIdLst>
  <p:sldIdLst>
    <p:sldId xmlns:r="http://schemas.openxmlformats.org/officeDocument/2006/relationships" id="256" r:id="Re6e9c047c85444e3"/>
    <p:sldId xmlns:r="http://schemas.openxmlformats.org/officeDocument/2006/relationships" id="257" r:id="Rc89aa260f35742d7"/>
    <p:sldId xmlns:r="http://schemas.openxmlformats.org/officeDocument/2006/relationships" id="258" r:id="R6c6d7831c36041eb"/>
    <p:sldId xmlns:r="http://schemas.openxmlformats.org/officeDocument/2006/relationships" id="259" r:id="Rda36a5aba04f4436"/>
    <p:sldId xmlns:r="http://schemas.openxmlformats.org/officeDocument/2006/relationships" id="260" r:id="R3e3b3602f62548db"/>
    <p:sldId xmlns:r="http://schemas.openxmlformats.org/officeDocument/2006/relationships" id="261" r:id="R294c3efedae143a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1abd8d189e483d" /><Relationship Type="http://schemas.openxmlformats.org/officeDocument/2006/relationships/slide" Target="/ppt/slides/slide1.xml" Id="Re6e9c047c85444e3" /><Relationship Type="http://schemas.openxmlformats.org/officeDocument/2006/relationships/slide" Target="/ppt/slides/slide2.xml" Id="Rc89aa260f35742d7" /><Relationship Type="http://schemas.openxmlformats.org/officeDocument/2006/relationships/slide" Target="/ppt/slides/slide3.xml" Id="R6c6d7831c36041eb" /><Relationship Type="http://schemas.openxmlformats.org/officeDocument/2006/relationships/slide" Target="/ppt/slides/slide4.xml" Id="Rda36a5aba04f4436" /><Relationship Type="http://schemas.openxmlformats.org/officeDocument/2006/relationships/slide" Target="/ppt/slides/slide5.xml" Id="R3e3b3602f62548db" /><Relationship Type="http://schemas.openxmlformats.org/officeDocument/2006/relationships/slide" Target="/ppt/slides/slide6.xml" Id="R294c3efedae143a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f6e5ddf387436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88946832e343b5" /><Relationship Type="http://schemas.openxmlformats.org/officeDocument/2006/relationships/theme" Target="/ppt/slideMasters/theme/theme1.xml" Id="R3df72b8cf58d4a9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088946832e343b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9ef30d56534f8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c8c1f8477d4a3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bba299896247f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389c7d981d45a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d06f360a4c4aa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54a8f622424c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TYTTA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TYTTA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20 384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20 408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−791 500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28 749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996 707 407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TYTTA AS</a:t>
            </a:r>
          </a:p>
        </p:txBody>
      </p:sp>
    </p:spTree>
  </p:cSld>
  <p:clrMapOvr>
    <a:masterClrMapping xmlns:a="http://schemas.openxmlformats.org/drawingml/2006/main"/>
  </p:clrMapOvr>
</p:sld>
</file>