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91799e374a46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0146a16a954f80"/>
  </p:sldMasterIdLst>
  <p:sldIdLst>
    <p:sldId xmlns:r="http://schemas.openxmlformats.org/officeDocument/2006/relationships" id="256" r:id="R757f1d9a3e0a49c5"/>
    <p:sldId xmlns:r="http://schemas.openxmlformats.org/officeDocument/2006/relationships" id="257" r:id="Rf99d9ecba0454da4"/>
    <p:sldId xmlns:r="http://schemas.openxmlformats.org/officeDocument/2006/relationships" id="258" r:id="Rfec24c01bcbf4557"/>
    <p:sldId xmlns:r="http://schemas.openxmlformats.org/officeDocument/2006/relationships" id="259" r:id="Rdba1c22b54a14324"/>
    <p:sldId xmlns:r="http://schemas.openxmlformats.org/officeDocument/2006/relationships" id="260" r:id="Ra38e57c9986c4024"/>
    <p:sldId xmlns:r="http://schemas.openxmlformats.org/officeDocument/2006/relationships" id="261" r:id="Rd1224f9f0d12474b"/>
    <p:sldId xmlns:r="http://schemas.openxmlformats.org/officeDocument/2006/relationships" id="262" r:id="Ra86524cb216d44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146a16a954f80" /><Relationship Type="http://schemas.openxmlformats.org/officeDocument/2006/relationships/slide" Target="/ppt/slides/slide1.xml" Id="R757f1d9a3e0a49c5" /><Relationship Type="http://schemas.openxmlformats.org/officeDocument/2006/relationships/slide" Target="/ppt/slides/slide2.xml" Id="Rf99d9ecba0454da4" /><Relationship Type="http://schemas.openxmlformats.org/officeDocument/2006/relationships/slide" Target="/ppt/slides/slide3.xml" Id="Rfec24c01bcbf4557" /><Relationship Type="http://schemas.openxmlformats.org/officeDocument/2006/relationships/slide" Target="/ppt/slides/slide4.xml" Id="Rdba1c22b54a14324" /><Relationship Type="http://schemas.openxmlformats.org/officeDocument/2006/relationships/slide" Target="/ppt/slides/slide5.xml" Id="Ra38e57c9986c4024" /><Relationship Type="http://schemas.openxmlformats.org/officeDocument/2006/relationships/slide" Target="/ppt/slides/slide6.xml" Id="Rd1224f9f0d12474b" /><Relationship Type="http://schemas.openxmlformats.org/officeDocument/2006/relationships/slide" Target="/ppt/slides/slide7.xml" Id="Ra86524cb216d44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3f507c560d47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0caf362544793" /><Relationship Type="http://schemas.openxmlformats.org/officeDocument/2006/relationships/theme" Target="/ppt/slideMasters/theme/theme1.xml" Id="R372d28b9327347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d0caf3625447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1000bd73e43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6dc25dff348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984d0be374a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f123eb1ec4a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cab783a9a4e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223ecea6a4d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a37c176fc49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ELESCO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ELESCO NORGE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436 489 752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2 283 425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2 035 112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16 023 814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34 302 032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CITY RADIO &amp; TV-SERVICE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DALENS ELEKTRONIKK SERVICE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E-SERVICE NORGE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ELESCO MIDT-NORGE AS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PEMA MILJØTEKNIKK AS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Brennaveien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30 00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post@elesco.no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www.elesco.no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996 703 185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ELESCO NORGE AS</a:t>
            </a:r>
          </a:p>
        </p:txBody>
      </p:sp>
    </p:spTree>
  </p:cSld>
  <p:clrMapOvr>
    <a:masterClrMapping xmlns:a="http://schemas.openxmlformats.org/drawingml/2006/main"/>
  </p:clrMapOvr>
</p:sld>
</file>