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654dc94b4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6350f3c8a4d06"/>
  </p:sldMasterIdLst>
  <p:sldIdLst>
    <p:sldId xmlns:r="http://schemas.openxmlformats.org/officeDocument/2006/relationships" id="256" r:id="Rb898dbd3f4e24d00"/>
    <p:sldId xmlns:r="http://schemas.openxmlformats.org/officeDocument/2006/relationships" id="257" r:id="R40c01822b0ac4b36"/>
    <p:sldId xmlns:r="http://schemas.openxmlformats.org/officeDocument/2006/relationships" id="258" r:id="Rfd8d61e5a7144e2c"/>
    <p:sldId xmlns:r="http://schemas.openxmlformats.org/officeDocument/2006/relationships" id="259" r:id="Re0eac91dc7864903"/>
    <p:sldId xmlns:r="http://schemas.openxmlformats.org/officeDocument/2006/relationships" id="260" r:id="Rc8ba912b25a34fec"/>
    <p:sldId xmlns:r="http://schemas.openxmlformats.org/officeDocument/2006/relationships" id="261" r:id="Rf00496d2eafb4a90"/>
    <p:sldId xmlns:r="http://schemas.openxmlformats.org/officeDocument/2006/relationships" id="262" r:id="Rce7883e66b48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6350f3c8a4d06" /><Relationship Type="http://schemas.openxmlformats.org/officeDocument/2006/relationships/slide" Target="/ppt/slides/slide1.xml" Id="Rb898dbd3f4e24d00" /><Relationship Type="http://schemas.openxmlformats.org/officeDocument/2006/relationships/slide" Target="/ppt/slides/slide2.xml" Id="R40c01822b0ac4b36" /><Relationship Type="http://schemas.openxmlformats.org/officeDocument/2006/relationships/slide" Target="/ppt/slides/slide3.xml" Id="Rfd8d61e5a7144e2c" /><Relationship Type="http://schemas.openxmlformats.org/officeDocument/2006/relationships/slide" Target="/ppt/slides/slide4.xml" Id="Re0eac91dc7864903" /><Relationship Type="http://schemas.openxmlformats.org/officeDocument/2006/relationships/slide" Target="/ppt/slides/slide5.xml" Id="Rc8ba912b25a34fec" /><Relationship Type="http://schemas.openxmlformats.org/officeDocument/2006/relationships/slide" Target="/ppt/slides/slide6.xml" Id="Rf00496d2eafb4a90" /><Relationship Type="http://schemas.openxmlformats.org/officeDocument/2006/relationships/slide" Target="/ppt/slides/slide7.xml" Id="Rce7883e66b48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7fd1582fa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0d18d943348de" /><Relationship Type="http://schemas.openxmlformats.org/officeDocument/2006/relationships/theme" Target="/ppt/slideMasters/theme/theme1.xml" Id="Rba1a021c393240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0d18d9433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ff330959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af863b410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75027067d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fc6ad8cd9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e691013ee4b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9992bea5c4c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5414c9e8b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