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83e97e27f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83e6c3ca84ca6"/>
  </p:sldMasterIdLst>
  <p:sldIdLst>
    <p:sldId xmlns:r="http://schemas.openxmlformats.org/officeDocument/2006/relationships" id="256" r:id="Rd97c6d5b8e8044d2"/>
    <p:sldId xmlns:r="http://schemas.openxmlformats.org/officeDocument/2006/relationships" id="257" r:id="R54944d61c1e544c5"/>
    <p:sldId xmlns:r="http://schemas.openxmlformats.org/officeDocument/2006/relationships" id="258" r:id="Re138c25d71bc4b11"/>
    <p:sldId xmlns:r="http://schemas.openxmlformats.org/officeDocument/2006/relationships" id="259" r:id="Rde933b70607a46de"/>
    <p:sldId xmlns:r="http://schemas.openxmlformats.org/officeDocument/2006/relationships" id="260" r:id="Rdcb9f23218594d41"/>
    <p:sldId xmlns:r="http://schemas.openxmlformats.org/officeDocument/2006/relationships" id="261" r:id="R2c32d22993404b09"/>
    <p:sldId xmlns:r="http://schemas.openxmlformats.org/officeDocument/2006/relationships" id="262" r:id="Rbb1f0867fa8544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83e6c3ca84ca6" /><Relationship Type="http://schemas.openxmlformats.org/officeDocument/2006/relationships/slide" Target="/ppt/slides/slide1.xml" Id="Rd97c6d5b8e8044d2" /><Relationship Type="http://schemas.openxmlformats.org/officeDocument/2006/relationships/slide" Target="/ppt/slides/slide2.xml" Id="R54944d61c1e544c5" /><Relationship Type="http://schemas.openxmlformats.org/officeDocument/2006/relationships/slide" Target="/ppt/slides/slide3.xml" Id="Re138c25d71bc4b11" /><Relationship Type="http://schemas.openxmlformats.org/officeDocument/2006/relationships/slide" Target="/ppt/slides/slide4.xml" Id="Rde933b70607a46de" /><Relationship Type="http://schemas.openxmlformats.org/officeDocument/2006/relationships/slide" Target="/ppt/slides/slide5.xml" Id="Rdcb9f23218594d41" /><Relationship Type="http://schemas.openxmlformats.org/officeDocument/2006/relationships/slide" Target="/ppt/slides/slide6.xml" Id="R2c32d22993404b09" /><Relationship Type="http://schemas.openxmlformats.org/officeDocument/2006/relationships/slide" Target="/ppt/slides/slide7.xml" Id="Rbb1f0867fa8544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6a2535ade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f2280e644c02" /><Relationship Type="http://schemas.openxmlformats.org/officeDocument/2006/relationships/theme" Target="/ppt/slideMasters/theme/theme1.xml" Id="R2578d47835c7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0f2280e64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aa08064fe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cf549e297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261a7e76844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d1212710c4a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aa5131412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bc162033647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2fcbaf648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