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3d2c338bac48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5c76995a974a8a"/>
  </p:sldMasterIdLst>
  <p:sldIdLst>
    <p:sldId xmlns:r="http://schemas.openxmlformats.org/officeDocument/2006/relationships" id="256" r:id="R2a64d2bd86a14d24"/>
    <p:sldId xmlns:r="http://schemas.openxmlformats.org/officeDocument/2006/relationships" id="257" r:id="Rc6b1b3d60e89430e"/>
    <p:sldId xmlns:r="http://schemas.openxmlformats.org/officeDocument/2006/relationships" id="258" r:id="R37fe6237b503414d"/>
    <p:sldId xmlns:r="http://schemas.openxmlformats.org/officeDocument/2006/relationships" id="259" r:id="R53fc0b5b8a314534"/>
    <p:sldId xmlns:r="http://schemas.openxmlformats.org/officeDocument/2006/relationships" id="260" r:id="Ra4cb1c7c22a045a2"/>
    <p:sldId xmlns:r="http://schemas.openxmlformats.org/officeDocument/2006/relationships" id="261" r:id="R225d131de4f24f47"/>
    <p:sldId xmlns:r="http://schemas.openxmlformats.org/officeDocument/2006/relationships" id="262" r:id="R29b21fd44f474d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5c76995a974a8a" /><Relationship Type="http://schemas.openxmlformats.org/officeDocument/2006/relationships/slide" Target="/ppt/slides/slide1.xml" Id="R2a64d2bd86a14d24" /><Relationship Type="http://schemas.openxmlformats.org/officeDocument/2006/relationships/slide" Target="/ppt/slides/slide2.xml" Id="Rc6b1b3d60e89430e" /><Relationship Type="http://schemas.openxmlformats.org/officeDocument/2006/relationships/slide" Target="/ppt/slides/slide3.xml" Id="R37fe6237b503414d" /><Relationship Type="http://schemas.openxmlformats.org/officeDocument/2006/relationships/slide" Target="/ppt/slides/slide4.xml" Id="R53fc0b5b8a314534" /><Relationship Type="http://schemas.openxmlformats.org/officeDocument/2006/relationships/slide" Target="/ppt/slides/slide5.xml" Id="Ra4cb1c7c22a045a2" /><Relationship Type="http://schemas.openxmlformats.org/officeDocument/2006/relationships/slide" Target="/ppt/slides/slide6.xml" Id="R225d131de4f24f47" /><Relationship Type="http://schemas.openxmlformats.org/officeDocument/2006/relationships/slide" Target="/ppt/slides/slide7.xml" Id="R29b21fd44f474d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f346fefffb40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71caf6df7f41aa" /><Relationship Type="http://schemas.openxmlformats.org/officeDocument/2006/relationships/theme" Target="/ppt/slideMasters/theme/theme1.xml" Id="R4f16b69d79664b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71caf6df7f41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465da696314d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05d155160743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8f88609dd4e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31efd703a4a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ac2761d9b4c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4c25e17cd45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3be029aee4b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GLOBAL3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GLOBAL3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−159 908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HUSEBØ DEFNE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HUSEBØ JOHNNY INGE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996 662 373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GLOBAL3 AS</a:t>
            </a:r>
          </a:p>
        </p:txBody>
      </p:sp>
    </p:spTree>
  </p:cSld>
  <p:clrMapOvr>
    <a:masterClrMapping xmlns:a="http://schemas.openxmlformats.org/drawingml/2006/main"/>
  </p:clrMapOvr>
</p:sld>
</file>