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28a1e97504fb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c186aa6ac47a1"/>
  </p:sldMasterIdLst>
  <p:sldIdLst>
    <p:sldId xmlns:r="http://schemas.openxmlformats.org/officeDocument/2006/relationships" id="256" r:id="Re5806e08d3844eb1"/>
    <p:sldId xmlns:r="http://schemas.openxmlformats.org/officeDocument/2006/relationships" id="257" r:id="Rae29b9f24de5446f"/>
    <p:sldId xmlns:r="http://schemas.openxmlformats.org/officeDocument/2006/relationships" id="258" r:id="R7fde2a71087e4258"/>
    <p:sldId xmlns:r="http://schemas.openxmlformats.org/officeDocument/2006/relationships" id="259" r:id="R3f2a8d5198b848f7"/>
    <p:sldId xmlns:r="http://schemas.openxmlformats.org/officeDocument/2006/relationships" id="260" r:id="R3a9bde7a12e747f2"/>
    <p:sldId xmlns:r="http://schemas.openxmlformats.org/officeDocument/2006/relationships" id="261" r:id="R984118daac924099"/>
    <p:sldId xmlns:r="http://schemas.openxmlformats.org/officeDocument/2006/relationships" id="262" r:id="Rc2b578fdaf37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c186aa6ac47a1" /><Relationship Type="http://schemas.openxmlformats.org/officeDocument/2006/relationships/slide" Target="/ppt/slides/slide1.xml" Id="Re5806e08d3844eb1" /><Relationship Type="http://schemas.openxmlformats.org/officeDocument/2006/relationships/slide" Target="/ppt/slides/slide2.xml" Id="Rae29b9f24de5446f" /><Relationship Type="http://schemas.openxmlformats.org/officeDocument/2006/relationships/slide" Target="/ppt/slides/slide3.xml" Id="R7fde2a71087e4258" /><Relationship Type="http://schemas.openxmlformats.org/officeDocument/2006/relationships/slide" Target="/ppt/slides/slide4.xml" Id="R3f2a8d5198b848f7" /><Relationship Type="http://schemas.openxmlformats.org/officeDocument/2006/relationships/slide" Target="/ppt/slides/slide5.xml" Id="R3a9bde7a12e747f2" /><Relationship Type="http://schemas.openxmlformats.org/officeDocument/2006/relationships/slide" Target="/ppt/slides/slide6.xml" Id="R984118daac924099" /><Relationship Type="http://schemas.openxmlformats.org/officeDocument/2006/relationships/slide" Target="/ppt/slides/slide7.xml" Id="Rc2b578fdaf37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68aa70f8aa42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5e2c578fbc46d3" /><Relationship Type="http://schemas.openxmlformats.org/officeDocument/2006/relationships/theme" Target="/ppt/slideMasters/theme/theme1.xml" Id="R49b9380bb1154d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5e2c578fbc46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7a1250b22d4e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50d43459ea49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fc4f9f2db41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d5b37e2434e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91512473324f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0bb7ef61a41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8fb521651941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AS ble etablert [år] og holder til i Sveio.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213 796 972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253 031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2 832 202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25 684 611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73 793 163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STANGELAND &amp; BIRKELAND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Ekrene Næringspark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5550 Sveio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81 86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post@birkelandmaskin.no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www.birkelandmaskin.no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996 662 292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AS</a:t>
            </a:r>
          </a:p>
        </p:txBody>
      </p:sp>
    </p:spTree>
  </p:cSld>
  <p:clrMapOvr>
    <a:masterClrMapping xmlns:a="http://schemas.openxmlformats.org/drawingml/2006/main"/>
  </p:clrMapOvr>
</p:sld>
</file>