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880eafc3014c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b05ccb299c4245"/>
  </p:sldMasterIdLst>
  <p:sldIdLst>
    <p:sldId xmlns:r="http://schemas.openxmlformats.org/officeDocument/2006/relationships" id="256" r:id="R023e2ea82ab94b96"/>
    <p:sldId xmlns:r="http://schemas.openxmlformats.org/officeDocument/2006/relationships" id="257" r:id="R291d5a44cd164aaa"/>
    <p:sldId xmlns:r="http://schemas.openxmlformats.org/officeDocument/2006/relationships" id="258" r:id="R49145de93d214d22"/>
    <p:sldId xmlns:r="http://schemas.openxmlformats.org/officeDocument/2006/relationships" id="259" r:id="Ra907d0a053994113"/>
    <p:sldId xmlns:r="http://schemas.openxmlformats.org/officeDocument/2006/relationships" id="260" r:id="R952c017b7f7f4330"/>
    <p:sldId xmlns:r="http://schemas.openxmlformats.org/officeDocument/2006/relationships" id="261" r:id="R1e751780596e4d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b05ccb299c4245" /><Relationship Type="http://schemas.openxmlformats.org/officeDocument/2006/relationships/slide" Target="/ppt/slides/slide1.xml" Id="R023e2ea82ab94b96" /><Relationship Type="http://schemas.openxmlformats.org/officeDocument/2006/relationships/slide" Target="/ppt/slides/slide2.xml" Id="R291d5a44cd164aaa" /><Relationship Type="http://schemas.openxmlformats.org/officeDocument/2006/relationships/slide" Target="/ppt/slides/slide3.xml" Id="R49145de93d214d22" /><Relationship Type="http://schemas.openxmlformats.org/officeDocument/2006/relationships/slide" Target="/ppt/slides/slide4.xml" Id="Ra907d0a053994113" /><Relationship Type="http://schemas.openxmlformats.org/officeDocument/2006/relationships/slide" Target="/ppt/slides/slide5.xml" Id="R952c017b7f7f4330" /><Relationship Type="http://schemas.openxmlformats.org/officeDocument/2006/relationships/slide" Target="/ppt/slides/slide6.xml" Id="R1e751780596e4d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939dc5dfb041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eea13678f54035" /><Relationship Type="http://schemas.openxmlformats.org/officeDocument/2006/relationships/theme" Target="/ppt/slideMasters/theme/theme1.xml" Id="Ra35b5010fa9b48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eea13678f540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a97f84af8b42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420183a88245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859bae3d5342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aaed8c0d3741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d6771dc9fc40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7a26a681ca40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HAVMANNEN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HAVMANNEN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HAVMANNEN AS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HAVMANNEN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HAVMANNEN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HAVMANNEN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HARRY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HAVMANNEN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Lensmann Hansens gate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8622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996 644 707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HAVMANNEN AS</a:t>
            </a:r>
          </a:p>
        </p:txBody>
      </p:sp>
    </p:spTree>
  </p:cSld>
  <p:clrMapOvr>
    <a:masterClrMapping xmlns:a="http://schemas.openxmlformats.org/drawingml/2006/main"/>
  </p:clrMapOvr>
</p:sld>
</file>