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7b826f56cc42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0dca3f9ccd4ff1"/>
  </p:sldMasterIdLst>
  <p:sldIdLst>
    <p:sldId xmlns:r="http://schemas.openxmlformats.org/officeDocument/2006/relationships" id="256" r:id="Rfcb44e76ab5341d9"/>
    <p:sldId xmlns:r="http://schemas.openxmlformats.org/officeDocument/2006/relationships" id="257" r:id="R4f7b871c39e7444e"/>
    <p:sldId xmlns:r="http://schemas.openxmlformats.org/officeDocument/2006/relationships" id="258" r:id="Rf33ac4bb328c4e12"/>
    <p:sldId xmlns:r="http://schemas.openxmlformats.org/officeDocument/2006/relationships" id="259" r:id="R3d8b34d0d7de4664"/>
    <p:sldId xmlns:r="http://schemas.openxmlformats.org/officeDocument/2006/relationships" id="260" r:id="R11f24582c8ca4d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0dca3f9ccd4ff1" /><Relationship Type="http://schemas.openxmlformats.org/officeDocument/2006/relationships/slide" Target="/ppt/slides/slide1.xml" Id="Rfcb44e76ab5341d9" /><Relationship Type="http://schemas.openxmlformats.org/officeDocument/2006/relationships/slide" Target="/ppt/slides/slide2.xml" Id="R4f7b871c39e7444e" /><Relationship Type="http://schemas.openxmlformats.org/officeDocument/2006/relationships/slide" Target="/ppt/slides/slide3.xml" Id="Rf33ac4bb328c4e12" /><Relationship Type="http://schemas.openxmlformats.org/officeDocument/2006/relationships/slide" Target="/ppt/slides/slide4.xml" Id="R3d8b34d0d7de4664" /><Relationship Type="http://schemas.openxmlformats.org/officeDocument/2006/relationships/slide" Target="/ppt/slides/slide5.xml" Id="R11f24582c8ca4d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b578de81d248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5333fe7bf41bb" /><Relationship Type="http://schemas.openxmlformats.org/officeDocument/2006/relationships/theme" Target="/ppt/slideMasters/theme/theme1.xml" Id="R265c53cf04224f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25333fe7bf41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a84b63ce741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0105f5bb149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340180b0245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e3c38985b49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907429fe5046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 CUBA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 CUBA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 CUBA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 CUBA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 CUBA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 CUBA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996 604 691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 CUBA AS</a:t>
            </a:r>
          </a:p>
        </p:txBody>
      </p:sp>
    </p:spTree>
  </p:cSld>
  <p:clrMapOvr>
    <a:masterClrMapping xmlns:a="http://schemas.openxmlformats.org/drawingml/2006/main"/>
  </p:clrMapOvr>
</p:sld>
</file>