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5e4caf7dc745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fcd50cdd364578"/>
  </p:sldMasterIdLst>
  <p:sldIdLst>
    <p:sldId xmlns:r="http://schemas.openxmlformats.org/officeDocument/2006/relationships" id="256" r:id="R8dbfbeac56184967"/>
    <p:sldId xmlns:r="http://schemas.openxmlformats.org/officeDocument/2006/relationships" id="257" r:id="Ra0e9123fa0514896"/>
    <p:sldId xmlns:r="http://schemas.openxmlformats.org/officeDocument/2006/relationships" id="258" r:id="R110171bfebd14e2b"/>
    <p:sldId xmlns:r="http://schemas.openxmlformats.org/officeDocument/2006/relationships" id="259" r:id="R23abc15c52c14af1"/>
    <p:sldId xmlns:r="http://schemas.openxmlformats.org/officeDocument/2006/relationships" id="260" r:id="Rff8dfb51797143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fcd50cdd364578" /><Relationship Type="http://schemas.openxmlformats.org/officeDocument/2006/relationships/slide" Target="/ppt/slides/slide1.xml" Id="R8dbfbeac56184967" /><Relationship Type="http://schemas.openxmlformats.org/officeDocument/2006/relationships/slide" Target="/ppt/slides/slide2.xml" Id="Ra0e9123fa0514896" /><Relationship Type="http://schemas.openxmlformats.org/officeDocument/2006/relationships/slide" Target="/ppt/slides/slide3.xml" Id="R110171bfebd14e2b" /><Relationship Type="http://schemas.openxmlformats.org/officeDocument/2006/relationships/slide" Target="/ppt/slides/slide4.xml" Id="R23abc15c52c14af1" /><Relationship Type="http://schemas.openxmlformats.org/officeDocument/2006/relationships/slide" Target="/ppt/slides/slide5.xml" Id="Rff8dfb51797143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362337eb404f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c6b698e5d4681" /><Relationship Type="http://schemas.openxmlformats.org/officeDocument/2006/relationships/theme" Target="/ppt/slideMasters/theme/theme1.xml" Id="Rdee25b95cb8a48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ac6b698e5d46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e0ef7b44c43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5d72c2e7c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1e26aa1fd49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e78d99c5548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cdfa2648c45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KVIKK BEMANNING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KVIKK BEMANNING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996 576 019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 BEMANNING AS</a:t>
            </a:r>
          </a:p>
        </p:txBody>
      </p:sp>
    </p:spTree>
  </p:cSld>
  <p:clrMapOvr>
    <a:masterClrMapping xmlns:a="http://schemas.openxmlformats.org/drawingml/2006/main"/>
  </p:clrMapOvr>
</p:sld>
</file>