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bae78b961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89beb6577744dd"/>
  </p:sldMasterIdLst>
  <p:sldIdLst>
    <p:sldId xmlns:r="http://schemas.openxmlformats.org/officeDocument/2006/relationships" id="256" r:id="R227ee57d43544da6"/>
    <p:sldId xmlns:r="http://schemas.openxmlformats.org/officeDocument/2006/relationships" id="257" r:id="Re23b163521284293"/>
    <p:sldId xmlns:r="http://schemas.openxmlformats.org/officeDocument/2006/relationships" id="258" r:id="Rb1bfd047de824dfe"/>
    <p:sldId xmlns:r="http://schemas.openxmlformats.org/officeDocument/2006/relationships" id="259" r:id="Re891dfc1485b4a1e"/>
    <p:sldId xmlns:r="http://schemas.openxmlformats.org/officeDocument/2006/relationships" id="260" r:id="R0e3b18b645734381"/>
    <p:sldId xmlns:r="http://schemas.openxmlformats.org/officeDocument/2006/relationships" id="261" r:id="Rcf99cc3f3dc24ef5"/>
    <p:sldId xmlns:r="http://schemas.openxmlformats.org/officeDocument/2006/relationships" id="262" r:id="R83fcb3bf8a2f43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89beb6577744dd" /><Relationship Type="http://schemas.openxmlformats.org/officeDocument/2006/relationships/slide" Target="/ppt/slides/slide1.xml" Id="R227ee57d43544da6" /><Relationship Type="http://schemas.openxmlformats.org/officeDocument/2006/relationships/slide" Target="/ppt/slides/slide2.xml" Id="Re23b163521284293" /><Relationship Type="http://schemas.openxmlformats.org/officeDocument/2006/relationships/slide" Target="/ppt/slides/slide3.xml" Id="Rb1bfd047de824dfe" /><Relationship Type="http://schemas.openxmlformats.org/officeDocument/2006/relationships/slide" Target="/ppt/slides/slide4.xml" Id="Re891dfc1485b4a1e" /><Relationship Type="http://schemas.openxmlformats.org/officeDocument/2006/relationships/slide" Target="/ppt/slides/slide5.xml" Id="R0e3b18b645734381" /><Relationship Type="http://schemas.openxmlformats.org/officeDocument/2006/relationships/slide" Target="/ppt/slides/slide6.xml" Id="Rcf99cc3f3dc24ef5" /><Relationship Type="http://schemas.openxmlformats.org/officeDocument/2006/relationships/slide" Target="/ppt/slides/slide7.xml" Id="R83fcb3bf8a2f43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70b4b4d0c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2b158e02749b1" /><Relationship Type="http://schemas.openxmlformats.org/officeDocument/2006/relationships/theme" Target="/ppt/slideMasters/theme/theme1.xml" Id="Re2639b4eaf4444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52b158e02749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61764a4ac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f4f4d0dca49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8aa013178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835e253b44c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d8363e17a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4ea8bad6948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0e54e5bbe42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SINCOS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SINCOS SOFTWARE AS ble etablert [år] og holder til i Rørvik.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36 523 919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2 910 881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1 954 159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13 043 266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24 249 389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ZWARG ROBERT  –  54,2 %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 INVEST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EFG INVEST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LYSBERG ROGER  –  6,1 %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JANT INVEST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VALTER GREEN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7900 Rørvik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kundeservice@24nettbutikk.no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24nettbutikk.no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996 574 474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SINCOS SOFTWARE AS</a:t>
            </a:r>
          </a:p>
        </p:txBody>
      </p:sp>
    </p:spTree>
  </p:cSld>
  <p:clrMapOvr>
    <a:masterClrMapping xmlns:a="http://schemas.openxmlformats.org/drawingml/2006/main"/>
  </p:clrMapOvr>
</p:sld>
</file>