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0a72f9a5a47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1b8571f8d04873"/>
  </p:sldMasterIdLst>
  <p:sldIdLst>
    <p:sldId xmlns:r="http://schemas.openxmlformats.org/officeDocument/2006/relationships" id="256" r:id="R91f41b98274d49ca"/>
    <p:sldId xmlns:r="http://schemas.openxmlformats.org/officeDocument/2006/relationships" id="257" r:id="R15c539fcc215450f"/>
    <p:sldId xmlns:r="http://schemas.openxmlformats.org/officeDocument/2006/relationships" id="258" r:id="R5a29f1d5001c43d6"/>
    <p:sldId xmlns:r="http://schemas.openxmlformats.org/officeDocument/2006/relationships" id="259" r:id="R64779b49ead94d3e"/>
    <p:sldId xmlns:r="http://schemas.openxmlformats.org/officeDocument/2006/relationships" id="260" r:id="R177013e56f024b3f"/>
    <p:sldId xmlns:r="http://schemas.openxmlformats.org/officeDocument/2006/relationships" id="261" r:id="R4595ca7b2c404936"/>
    <p:sldId xmlns:r="http://schemas.openxmlformats.org/officeDocument/2006/relationships" id="262" r:id="R4b0505978e26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b8571f8d04873" /><Relationship Type="http://schemas.openxmlformats.org/officeDocument/2006/relationships/slide" Target="/ppt/slides/slide1.xml" Id="R91f41b98274d49ca" /><Relationship Type="http://schemas.openxmlformats.org/officeDocument/2006/relationships/slide" Target="/ppt/slides/slide2.xml" Id="R15c539fcc215450f" /><Relationship Type="http://schemas.openxmlformats.org/officeDocument/2006/relationships/slide" Target="/ppt/slides/slide3.xml" Id="R5a29f1d5001c43d6" /><Relationship Type="http://schemas.openxmlformats.org/officeDocument/2006/relationships/slide" Target="/ppt/slides/slide4.xml" Id="R64779b49ead94d3e" /><Relationship Type="http://schemas.openxmlformats.org/officeDocument/2006/relationships/slide" Target="/ppt/slides/slide5.xml" Id="R177013e56f024b3f" /><Relationship Type="http://schemas.openxmlformats.org/officeDocument/2006/relationships/slide" Target="/ppt/slides/slide6.xml" Id="R4595ca7b2c404936" /><Relationship Type="http://schemas.openxmlformats.org/officeDocument/2006/relationships/slide" Target="/ppt/slides/slide7.xml" Id="R4b0505978e26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c049e2a094a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e84ea362c4936" /><Relationship Type="http://schemas.openxmlformats.org/officeDocument/2006/relationships/theme" Target="/ppt/slideMasters/theme/theme1.xml" Id="R609e0954800b4d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4e84ea362c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6c605285c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0fc6972ac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af418415a4d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1f928d5834f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6a3f4447441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17cd84c1d43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822ae0051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VESTRUM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VESTRUM CONSULTING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Ryllikveien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3268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51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