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b6487b68d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53f30b57cd494b"/>
  </p:sldMasterIdLst>
  <p:sldIdLst>
    <p:sldId xmlns:r="http://schemas.openxmlformats.org/officeDocument/2006/relationships" id="256" r:id="R9972287abee84d34"/>
    <p:sldId xmlns:r="http://schemas.openxmlformats.org/officeDocument/2006/relationships" id="257" r:id="Re1a4e5997e9d4ef6"/>
    <p:sldId xmlns:r="http://schemas.openxmlformats.org/officeDocument/2006/relationships" id="258" r:id="Rae9691f1d77e46a5"/>
    <p:sldId xmlns:r="http://schemas.openxmlformats.org/officeDocument/2006/relationships" id="259" r:id="R0d47ed2a9b8f43dd"/>
    <p:sldId xmlns:r="http://schemas.openxmlformats.org/officeDocument/2006/relationships" id="260" r:id="Rf7aff7163e5e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3f30b57cd494b" /><Relationship Type="http://schemas.openxmlformats.org/officeDocument/2006/relationships/slide" Target="/ppt/slides/slide1.xml" Id="R9972287abee84d34" /><Relationship Type="http://schemas.openxmlformats.org/officeDocument/2006/relationships/slide" Target="/ppt/slides/slide2.xml" Id="Re1a4e5997e9d4ef6" /><Relationship Type="http://schemas.openxmlformats.org/officeDocument/2006/relationships/slide" Target="/ppt/slides/slide3.xml" Id="Rae9691f1d77e46a5" /><Relationship Type="http://schemas.openxmlformats.org/officeDocument/2006/relationships/slide" Target="/ppt/slides/slide4.xml" Id="R0d47ed2a9b8f43dd" /><Relationship Type="http://schemas.openxmlformats.org/officeDocument/2006/relationships/slide" Target="/ppt/slides/slide5.xml" Id="Rf7aff7163e5e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c98d0555e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dce1d59ca49d4" /><Relationship Type="http://schemas.openxmlformats.org/officeDocument/2006/relationships/theme" Target="/ppt/slideMasters/theme/theme1.xml" Id="R4ada0019a323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dce1d59ca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765ace49c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21a032e3d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5c8addec448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b962926bb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1c0cd843a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MARKAPORTEN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MARKAPORTEN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MARKAPORTEN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MARKAPORTEN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MARKAPORTEN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MARKAPORTEN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996 541 517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MARKAPORTEN AS</a:t>
            </a:r>
          </a:p>
        </p:txBody>
      </p:sp>
    </p:spTree>
  </p:cSld>
  <p:clrMapOvr>
    <a:masterClrMapping xmlns:a="http://schemas.openxmlformats.org/drawingml/2006/main"/>
  </p:clrMapOvr>
</p:sld>
</file>