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e40b0a6fe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603e50af88486e"/>
  </p:sldMasterIdLst>
  <p:sldIdLst>
    <p:sldId xmlns:r="http://schemas.openxmlformats.org/officeDocument/2006/relationships" id="256" r:id="R37a2205896f543c8"/>
    <p:sldId xmlns:r="http://schemas.openxmlformats.org/officeDocument/2006/relationships" id="257" r:id="Red66228a275643c8"/>
    <p:sldId xmlns:r="http://schemas.openxmlformats.org/officeDocument/2006/relationships" id="258" r:id="Rb39a1f657c5f4e76"/>
    <p:sldId xmlns:r="http://schemas.openxmlformats.org/officeDocument/2006/relationships" id="259" r:id="Rff363599874b4ef9"/>
    <p:sldId xmlns:r="http://schemas.openxmlformats.org/officeDocument/2006/relationships" id="260" r:id="R76aa3b2724d84f0e"/>
    <p:sldId xmlns:r="http://schemas.openxmlformats.org/officeDocument/2006/relationships" id="261" r:id="R51c296c34059471f"/>
    <p:sldId xmlns:r="http://schemas.openxmlformats.org/officeDocument/2006/relationships" id="262" r:id="Rd5e04e124876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03e50af88486e" /><Relationship Type="http://schemas.openxmlformats.org/officeDocument/2006/relationships/slide" Target="/ppt/slides/slide1.xml" Id="R37a2205896f543c8" /><Relationship Type="http://schemas.openxmlformats.org/officeDocument/2006/relationships/slide" Target="/ppt/slides/slide2.xml" Id="Red66228a275643c8" /><Relationship Type="http://schemas.openxmlformats.org/officeDocument/2006/relationships/slide" Target="/ppt/slides/slide3.xml" Id="Rb39a1f657c5f4e76" /><Relationship Type="http://schemas.openxmlformats.org/officeDocument/2006/relationships/slide" Target="/ppt/slides/slide4.xml" Id="Rff363599874b4ef9" /><Relationship Type="http://schemas.openxmlformats.org/officeDocument/2006/relationships/slide" Target="/ppt/slides/slide5.xml" Id="R76aa3b2724d84f0e" /><Relationship Type="http://schemas.openxmlformats.org/officeDocument/2006/relationships/slide" Target="/ppt/slides/slide6.xml" Id="R51c296c34059471f" /><Relationship Type="http://schemas.openxmlformats.org/officeDocument/2006/relationships/slide" Target="/ppt/slides/slide7.xml" Id="Rd5e04e124876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65d1d1eea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13b55ba634428" /><Relationship Type="http://schemas.openxmlformats.org/officeDocument/2006/relationships/theme" Target="/ppt/slideMasters/theme/theme1.xml" Id="R5a2a1b62b72042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13b55ba63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3daae96f1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c80cc724a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a0323b84c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752229ba6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4126803df45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727284bb24d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6b1b98933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7 854 268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9 203 330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Ranum, Øvre Bakklandet 12E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oeranum@online.no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996 534 820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