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d6d48144b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7f6134ad146a6"/>
  </p:sldMasterIdLst>
  <p:sldIdLst>
    <p:sldId xmlns:r="http://schemas.openxmlformats.org/officeDocument/2006/relationships" id="256" r:id="R90c608f6c06c4020"/>
    <p:sldId xmlns:r="http://schemas.openxmlformats.org/officeDocument/2006/relationships" id="257" r:id="R96a927bfdce74a29"/>
    <p:sldId xmlns:r="http://schemas.openxmlformats.org/officeDocument/2006/relationships" id="258" r:id="Ra982e1419ced404c"/>
    <p:sldId xmlns:r="http://schemas.openxmlformats.org/officeDocument/2006/relationships" id="259" r:id="Ra808a2fa3e3d4e6b"/>
    <p:sldId xmlns:r="http://schemas.openxmlformats.org/officeDocument/2006/relationships" id="260" r:id="Re12502d586804d7d"/>
    <p:sldId xmlns:r="http://schemas.openxmlformats.org/officeDocument/2006/relationships" id="261" r:id="R51cd48708e554dde"/>
    <p:sldId xmlns:r="http://schemas.openxmlformats.org/officeDocument/2006/relationships" id="262" r:id="R9739111543e1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7f6134ad146a6" /><Relationship Type="http://schemas.openxmlformats.org/officeDocument/2006/relationships/slide" Target="/ppt/slides/slide1.xml" Id="R90c608f6c06c4020" /><Relationship Type="http://schemas.openxmlformats.org/officeDocument/2006/relationships/slide" Target="/ppt/slides/slide2.xml" Id="R96a927bfdce74a29" /><Relationship Type="http://schemas.openxmlformats.org/officeDocument/2006/relationships/slide" Target="/ppt/slides/slide3.xml" Id="Ra982e1419ced404c" /><Relationship Type="http://schemas.openxmlformats.org/officeDocument/2006/relationships/slide" Target="/ppt/slides/slide4.xml" Id="Ra808a2fa3e3d4e6b" /><Relationship Type="http://schemas.openxmlformats.org/officeDocument/2006/relationships/slide" Target="/ppt/slides/slide5.xml" Id="Re12502d586804d7d" /><Relationship Type="http://schemas.openxmlformats.org/officeDocument/2006/relationships/slide" Target="/ppt/slides/slide6.xml" Id="R51cd48708e554dde" /><Relationship Type="http://schemas.openxmlformats.org/officeDocument/2006/relationships/slide" Target="/ppt/slides/slide7.xml" Id="R9739111543e1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b9811635d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95292ae6c433b" /><Relationship Type="http://schemas.openxmlformats.org/officeDocument/2006/relationships/theme" Target="/ppt/slideMasters/theme/theme1.xml" Id="Rb39dbfaf6f21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95292ae6c43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7a4ce077c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b37639908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c636f7a65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27536e46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07a693201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3782c8b0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1e467cba3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SØLVBERGET INVESTERINGSSELSKAB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SØLVBERGET INVESTERINGSSELSKAB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SØLVBERGET INVESTERINGSSELSKAB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SØLVBERGET INVESTERINGSSELSKAB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SØLVBERGET INVESTERINGSSELSKAB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SØLVBERGET INVESTERINGSSELSKAB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57 979 450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91 089 876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91 364 098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SØLVBERGET INVESTERINGSSELSKAB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HAUGTUN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X-OVER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APHELEIA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HINDAL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SØLVBERGET INVESTERINGSSELSKAB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996 534 421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SØLVBERGET INVESTERINGSSELSKAB AS</a:t>
            </a:r>
          </a:p>
        </p:txBody>
      </p:sp>
    </p:spTree>
  </p:cSld>
  <p:clrMapOvr>
    <a:masterClrMapping xmlns:a="http://schemas.openxmlformats.org/drawingml/2006/main"/>
  </p:clrMapOvr>
</p:sld>
</file>