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ef15478b2a48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090cad61484e53"/>
  </p:sldMasterIdLst>
  <p:sldIdLst>
    <p:sldId xmlns:r="http://schemas.openxmlformats.org/officeDocument/2006/relationships" id="256" r:id="R92cabaa791b341cc"/>
    <p:sldId xmlns:r="http://schemas.openxmlformats.org/officeDocument/2006/relationships" id="257" r:id="Rd41d86f257b24020"/>
    <p:sldId xmlns:r="http://schemas.openxmlformats.org/officeDocument/2006/relationships" id="258" r:id="R0a7384b7ea6b4d00"/>
    <p:sldId xmlns:r="http://schemas.openxmlformats.org/officeDocument/2006/relationships" id="259" r:id="Rab194c43d5ff4f9e"/>
    <p:sldId xmlns:r="http://schemas.openxmlformats.org/officeDocument/2006/relationships" id="260" r:id="R46c0094587e24c4e"/>
    <p:sldId xmlns:r="http://schemas.openxmlformats.org/officeDocument/2006/relationships" id="261" r:id="R080c6c06e3e54786"/>
    <p:sldId xmlns:r="http://schemas.openxmlformats.org/officeDocument/2006/relationships" id="262" r:id="Rf497271938cc49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90cad61484e53" /><Relationship Type="http://schemas.openxmlformats.org/officeDocument/2006/relationships/slide" Target="/ppt/slides/slide1.xml" Id="R92cabaa791b341cc" /><Relationship Type="http://schemas.openxmlformats.org/officeDocument/2006/relationships/slide" Target="/ppt/slides/slide2.xml" Id="Rd41d86f257b24020" /><Relationship Type="http://schemas.openxmlformats.org/officeDocument/2006/relationships/slide" Target="/ppt/slides/slide3.xml" Id="R0a7384b7ea6b4d00" /><Relationship Type="http://schemas.openxmlformats.org/officeDocument/2006/relationships/slide" Target="/ppt/slides/slide4.xml" Id="Rab194c43d5ff4f9e" /><Relationship Type="http://schemas.openxmlformats.org/officeDocument/2006/relationships/slide" Target="/ppt/slides/slide5.xml" Id="R46c0094587e24c4e" /><Relationship Type="http://schemas.openxmlformats.org/officeDocument/2006/relationships/slide" Target="/ppt/slides/slide6.xml" Id="R080c6c06e3e54786" /><Relationship Type="http://schemas.openxmlformats.org/officeDocument/2006/relationships/slide" Target="/ppt/slides/slide7.xml" Id="Rf497271938cc49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a25bad29604a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fdc3f99284a78" /><Relationship Type="http://schemas.openxmlformats.org/officeDocument/2006/relationships/theme" Target="/ppt/slideMasters/theme/theme1.xml" Id="R877c27b8ae6e4c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dfdc3f99284a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a34170ac44c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77aece6584f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a7c5da286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708d39c0f4e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2dae602104c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2e10855f44f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b8b93d97b41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ALLMUEN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ALLMUEN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ALLMUEN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ALLMUEN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ALLMUEN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ALLMUEN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1 482 636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176 354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ALLMUEN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FABEL KAFÈ OG MOTELL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ALLMUEN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ALLMUEN AS</a:t>
            </a:r>
          </a:p>
        </p:txBody>
      </p:sp>
    </p:spTree>
  </p:cSld>
  <p:clrMapOvr>
    <a:masterClrMapping xmlns:a="http://schemas.openxmlformats.org/drawingml/2006/main"/>
  </p:clrMapOvr>
</p:sld>
</file>