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0caaaecd7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30cd3465f4924"/>
  </p:sldMasterIdLst>
  <p:sldIdLst>
    <p:sldId xmlns:r="http://schemas.openxmlformats.org/officeDocument/2006/relationships" id="256" r:id="Rf9db32401323491d"/>
    <p:sldId xmlns:r="http://schemas.openxmlformats.org/officeDocument/2006/relationships" id="257" r:id="R0ef225e03c88409d"/>
    <p:sldId xmlns:r="http://schemas.openxmlformats.org/officeDocument/2006/relationships" id="258" r:id="R72f1f2a163914722"/>
    <p:sldId xmlns:r="http://schemas.openxmlformats.org/officeDocument/2006/relationships" id="259" r:id="Rf2709faa4ea54251"/>
    <p:sldId xmlns:r="http://schemas.openxmlformats.org/officeDocument/2006/relationships" id="260" r:id="Rc86946d193f1403b"/>
    <p:sldId xmlns:r="http://schemas.openxmlformats.org/officeDocument/2006/relationships" id="261" r:id="R2fac5d5cd76a4c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30cd3465f4924" /><Relationship Type="http://schemas.openxmlformats.org/officeDocument/2006/relationships/slide" Target="/ppt/slides/slide1.xml" Id="Rf9db32401323491d" /><Relationship Type="http://schemas.openxmlformats.org/officeDocument/2006/relationships/slide" Target="/ppt/slides/slide2.xml" Id="R0ef225e03c88409d" /><Relationship Type="http://schemas.openxmlformats.org/officeDocument/2006/relationships/slide" Target="/ppt/slides/slide3.xml" Id="R72f1f2a163914722" /><Relationship Type="http://schemas.openxmlformats.org/officeDocument/2006/relationships/slide" Target="/ppt/slides/slide4.xml" Id="Rf2709faa4ea54251" /><Relationship Type="http://schemas.openxmlformats.org/officeDocument/2006/relationships/slide" Target="/ppt/slides/slide5.xml" Id="Rc86946d193f1403b" /><Relationship Type="http://schemas.openxmlformats.org/officeDocument/2006/relationships/slide" Target="/ppt/slides/slide6.xml" Id="R2fac5d5cd76a4c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9335418f3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315f41302495d" /><Relationship Type="http://schemas.openxmlformats.org/officeDocument/2006/relationships/theme" Target="/ppt/slideMasters/theme/theme1.xml" Id="R3b9c00e958b9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315f41302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ec62685ad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f9d90d9fc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719fd1b040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36c53c82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7971baeb6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c8ccf329f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BYGDE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BYGDE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 PROSJEKT AS</a:t>
            </a:r>
          </a:p>
        </p:txBody>
      </p:sp>
    </p:spTree>
  </p:cSld>
  <p:clrMapOvr>
    <a:masterClrMapping xmlns:a="http://schemas.openxmlformats.org/drawingml/2006/main"/>
  </p:clrMapOvr>
</p:sld>
</file>