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eae4c863642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6bb93bda704d28"/>
  </p:sldMasterIdLst>
  <p:sldIdLst>
    <p:sldId xmlns:r="http://schemas.openxmlformats.org/officeDocument/2006/relationships" id="256" r:id="Re82f875080c34575"/>
    <p:sldId xmlns:r="http://schemas.openxmlformats.org/officeDocument/2006/relationships" id="257" r:id="R528b8365c8324da9"/>
    <p:sldId xmlns:r="http://schemas.openxmlformats.org/officeDocument/2006/relationships" id="258" r:id="Rfe3b531fbb334e3e"/>
    <p:sldId xmlns:r="http://schemas.openxmlformats.org/officeDocument/2006/relationships" id="259" r:id="R839a2276c77a45e9"/>
    <p:sldId xmlns:r="http://schemas.openxmlformats.org/officeDocument/2006/relationships" id="260" r:id="R07aa5ea54c88415a"/>
    <p:sldId xmlns:r="http://schemas.openxmlformats.org/officeDocument/2006/relationships" id="261" r:id="Rc71ed8e21ac64e45"/>
    <p:sldId xmlns:r="http://schemas.openxmlformats.org/officeDocument/2006/relationships" id="262" r:id="R0aeacab5ab7048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bb93bda704d28" /><Relationship Type="http://schemas.openxmlformats.org/officeDocument/2006/relationships/slide" Target="/ppt/slides/slide1.xml" Id="Re82f875080c34575" /><Relationship Type="http://schemas.openxmlformats.org/officeDocument/2006/relationships/slide" Target="/ppt/slides/slide2.xml" Id="R528b8365c8324da9" /><Relationship Type="http://schemas.openxmlformats.org/officeDocument/2006/relationships/slide" Target="/ppt/slides/slide3.xml" Id="Rfe3b531fbb334e3e" /><Relationship Type="http://schemas.openxmlformats.org/officeDocument/2006/relationships/slide" Target="/ppt/slides/slide4.xml" Id="R839a2276c77a45e9" /><Relationship Type="http://schemas.openxmlformats.org/officeDocument/2006/relationships/slide" Target="/ppt/slides/slide5.xml" Id="R07aa5ea54c88415a" /><Relationship Type="http://schemas.openxmlformats.org/officeDocument/2006/relationships/slide" Target="/ppt/slides/slide6.xml" Id="Rc71ed8e21ac64e45" /><Relationship Type="http://schemas.openxmlformats.org/officeDocument/2006/relationships/slide" Target="/ppt/slides/slide7.xml" Id="R0aeacab5ab7048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d34228a94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8e244cf8e44af" /><Relationship Type="http://schemas.openxmlformats.org/officeDocument/2006/relationships/theme" Target="/ppt/slideMasters/theme/theme1.xml" Id="Re6b6e37fb80c40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58e244cf8e44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ebbfe4fc94d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e78d436e449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8b8d842ec47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644f6b00742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553827584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c81d26b0c48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a80275e14f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 PROJECT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PROJECT MANAGEMENT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134 523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150 148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JOHAN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996 520 293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PROJECT MANAGEMENT AS</a:t>
            </a:r>
          </a:p>
        </p:txBody>
      </p:sp>
    </p:spTree>
  </p:cSld>
  <p:clrMapOvr>
    <a:masterClrMapping xmlns:a="http://schemas.openxmlformats.org/drawingml/2006/main"/>
  </p:clrMapOvr>
</p:sld>
</file>