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8d85f76f5e45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bf429386ff4077"/>
  </p:sldMasterIdLst>
  <p:sldIdLst>
    <p:sldId xmlns:r="http://schemas.openxmlformats.org/officeDocument/2006/relationships" id="256" r:id="R90e4ba1085cb4efb"/>
    <p:sldId xmlns:r="http://schemas.openxmlformats.org/officeDocument/2006/relationships" id="257" r:id="R01b7fbbf04904540"/>
    <p:sldId xmlns:r="http://schemas.openxmlformats.org/officeDocument/2006/relationships" id="258" r:id="R91636021fa1c49b6"/>
    <p:sldId xmlns:r="http://schemas.openxmlformats.org/officeDocument/2006/relationships" id="259" r:id="R8a567e050a2d40d1"/>
    <p:sldId xmlns:r="http://schemas.openxmlformats.org/officeDocument/2006/relationships" id="260" r:id="R7422fa649dc54738"/>
    <p:sldId xmlns:r="http://schemas.openxmlformats.org/officeDocument/2006/relationships" id="261" r:id="Re448bec556454562"/>
    <p:sldId xmlns:r="http://schemas.openxmlformats.org/officeDocument/2006/relationships" id="262" r:id="R22277dc3467249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bf429386ff4077" /><Relationship Type="http://schemas.openxmlformats.org/officeDocument/2006/relationships/slide" Target="/ppt/slides/slide1.xml" Id="R90e4ba1085cb4efb" /><Relationship Type="http://schemas.openxmlformats.org/officeDocument/2006/relationships/slide" Target="/ppt/slides/slide2.xml" Id="R01b7fbbf04904540" /><Relationship Type="http://schemas.openxmlformats.org/officeDocument/2006/relationships/slide" Target="/ppt/slides/slide3.xml" Id="R91636021fa1c49b6" /><Relationship Type="http://schemas.openxmlformats.org/officeDocument/2006/relationships/slide" Target="/ppt/slides/slide4.xml" Id="R8a567e050a2d40d1" /><Relationship Type="http://schemas.openxmlformats.org/officeDocument/2006/relationships/slide" Target="/ppt/slides/slide5.xml" Id="R7422fa649dc54738" /><Relationship Type="http://schemas.openxmlformats.org/officeDocument/2006/relationships/slide" Target="/ppt/slides/slide6.xml" Id="Re448bec556454562" /><Relationship Type="http://schemas.openxmlformats.org/officeDocument/2006/relationships/slide" Target="/ppt/slides/slide7.xml" Id="R22277dc3467249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5917986a484c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d140d74144354" /><Relationship Type="http://schemas.openxmlformats.org/officeDocument/2006/relationships/theme" Target="/ppt/slideMasters/theme/theme1.xml" Id="R05037fcc536b4d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fd140d741443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aff192e3d41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dc2b921fe4a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21a59b97d4f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fa570dea040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6f62cb7cc4a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98803d19046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c7b4e2b8844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PIMS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PIMS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PIMS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PIMS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PIMS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PIMS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185 661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21 251 916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23 480 991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PIMS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WINTERVOLD ELIN JOHANNE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PIMS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996 515 656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PIMS AS</a:t>
            </a:r>
          </a:p>
        </p:txBody>
      </p:sp>
    </p:spTree>
  </p:cSld>
  <p:clrMapOvr>
    <a:masterClrMapping xmlns:a="http://schemas.openxmlformats.org/drawingml/2006/main"/>
  </p:clrMapOvr>
</p:sld>
</file>