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263e0f0b95e4b9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88877d39fd14612"/>
  </p:sldMasterIdLst>
  <p:sldIdLst>
    <p:sldId xmlns:r="http://schemas.openxmlformats.org/officeDocument/2006/relationships" id="256" r:id="R7ddf13976e244225"/>
    <p:sldId xmlns:r="http://schemas.openxmlformats.org/officeDocument/2006/relationships" id="257" r:id="Rd582d14b31fc4b74"/>
    <p:sldId xmlns:r="http://schemas.openxmlformats.org/officeDocument/2006/relationships" id="258" r:id="Rd1a159b995ad46d6"/>
    <p:sldId xmlns:r="http://schemas.openxmlformats.org/officeDocument/2006/relationships" id="259" r:id="Rd0e9b73d3c8545d2"/>
    <p:sldId xmlns:r="http://schemas.openxmlformats.org/officeDocument/2006/relationships" id="260" r:id="Ra7998b9f81484e36"/>
    <p:sldId xmlns:r="http://schemas.openxmlformats.org/officeDocument/2006/relationships" id="261" r:id="R332d981a18ef49bb"/>
    <p:sldId xmlns:r="http://schemas.openxmlformats.org/officeDocument/2006/relationships" id="262" r:id="R71e0aca41e6f41e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88877d39fd14612" /><Relationship Type="http://schemas.openxmlformats.org/officeDocument/2006/relationships/slide" Target="/ppt/slides/slide1.xml" Id="R7ddf13976e244225" /><Relationship Type="http://schemas.openxmlformats.org/officeDocument/2006/relationships/slide" Target="/ppt/slides/slide2.xml" Id="Rd582d14b31fc4b74" /><Relationship Type="http://schemas.openxmlformats.org/officeDocument/2006/relationships/slide" Target="/ppt/slides/slide3.xml" Id="Rd1a159b995ad46d6" /><Relationship Type="http://schemas.openxmlformats.org/officeDocument/2006/relationships/slide" Target="/ppt/slides/slide4.xml" Id="Rd0e9b73d3c8545d2" /><Relationship Type="http://schemas.openxmlformats.org/officeDocument/2006/relationships/slide" Target="/ppt/slides/slide5.xml" Id="Ra7998b9f81484e36" /><Relationship Type="http://schemas.openxmlformats.org/officeDocument/2006/relationships/slide" Target="/ppt/slides/slide6.xml" Id="R332d981a18ef49bb" /><Relationship Type="http://schemas.openxmlformats.org/officeDocument/2006/relationships/slide" Target="/ppt/slides/slide7.xml" Id="R71e0aca41e6f41e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e07ca83e2e54a7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b4b911a0d048bb" /><Relationship Type="http://schemas.openxmlformats.org/officeDocument/2006/relationships/theme" Target="/ppt/slideMasters/theme/theme1.xml" Id="R9addd0ee62ba40f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eb4b911a0d048b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60adb6a93f4e0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bceadeedb040e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1480f555644ba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6d184952db44e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a442eab1e0487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328fdd12a04da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38a04bca71465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CLIMB CONSULTING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CLIMB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CLIMB CONSULTING AS ble etablert [år] og holder til i Kristiansund 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CLIMB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CLIMB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CLIMB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17 096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−13 976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13 320 024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2 081 852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15 848 852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CLIMB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COMMEO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LEIA INVEST AS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RÅKET INVEST AS  –  25,0 %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CLIMB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Dalegata 135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6518 Kristiansund 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99 21 26 32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996 509 796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CLIMB CONSULTING AS</a:t>
            </a:r>
          </a:p>
        </p:txBody>
      </p:sp>
    </p:spTree>
  </p:cSld>
  <p:clrMapOvr>
    <a:masterClrMapping xmlns:a="http://schemas.openxmlformats.org/drawingml/2006/main"/>
  </p:clrMapOvr>
</p:sld>
</file>