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e1579fd8b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5e60bfdc674c15"/>
  </p:sldMasterIdLst>
  <p:sldIdLst>
    <p:sldId xmlns:r="http://schemas.openxmlformats.org/officeDocument/2006/relationships" id="256" r:id="R3aaa371df5304a94"/>
    <p:sldId xmlns:r="http://schemas.openxmlformats.org/officeDocument/2006/relationships" id="257" r:id="R38738c435b754d82"/>
    <p:sldId xmlns:r="http://schemas.openxmlformats.org/officeDocument/2006/relationships" id="258" r:id="R50c75d008ad74b73"/>
    <p:sldId xmlns:r="http://schemas.openxmlformats.org/officeDocument/2006/relationships" id="259" r:id="Re8e023d48d7348b8"/>
    <p:sldId xmlns:r="http://schemas.openxmlformats.org/officeDocument/2006/relationships" id="260" r:id="Rd18f5a1ff1f4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e60bfdc674c15" /><Relationship Type="http://schemas.openxmlformats.org/officeDocument/2006/relationships/slide" Target="/ppt/slides/slide1.xml" Id="R3aaa371df5304a94" /><Relationship Type="http://schemas.openxmlformats.org/officeDocument/2006/relationships/slide" Target="/ppt/slides/slide2.xml" Id="R38738c435b754d82" /><Relationship Type="http://schemas.openxmlformats.org/officeDocument/2006/relationships/slide" Target="/ppt/slides/slide3.xml" Id="R50c75d008ad74b73" /><Relationship Type="http://schemas.openxmlformats.org/officeDocument/2006/relationships/slide" Target="/ppt/slides/slide4.xml" Id="Re8e023d48d7348b8" /><Relationship Type="http://schemas.openxmlformats.org/officeDocument/2006/relationships/slide" Target="/ppt/slides/slide5.xml" Id="Rd18f5a1ff1f4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deb43a05b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1605738fd4462" /><Relationship Type="http://schemas.openxmlformats.org/officeDocument/2006/relationships/theme" Target="/ppt/slideMasters/theme/theme1.xml" Id="R52a8590d53df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81605738fd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c48c0d32544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e73d0dc5440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394ebe9f0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dccd48537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17d27471b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