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f8a02da5d24a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49205c15ee4c14"/>
  </p:sldMasterIdLst>
  <p:sldIdLst>
    <p:sldId xmlns:r="http://schemas.openxmlformats.org/officeDocument/2006/relationships" id="256" r:id="Rcf9de538098b4e2d"/>
    <p:sldId xmlns:r="http://schemas.openxmlformats.org/officeDocument/2006/relationships" id="257" r:id="R584ba09cc8a84f07"/>
    <p:sldId xmlns:r="http://schemas.openxmlformats.org/officeDocument/2006/relationships" id="258" r:id="Rb416ccb267494249"/>
    <p:sldId xmlns:r="http://schemas.openxmlformats.org/officeDocument/2006/relationships" id="259" r:id="R21531bab4b194759"/>
    <p:sldId xmlns:r="http://schemas.openxmlformats.org/officeDocument/2006/relationships" id="260" r:id="R635268e4f0c943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49205c15ee4c14" /><Relationship Type="http://schemas.openxmlformats.org/officeDocument/2006/relationships/slide" Target="/ppt/slides/slide1.xml" Id="Rcf9de538098b4e2d" /><Relationship Type="http://schemas.openxmlformats.org/officeDocument/2006/relationships/slide" Target="/ppt/slides/slide2.xml" Id="R584ba09cc8a84f07" /><Relationship Type="http://schemas.openxmlformats.org/officeDocument/2006/relationships/slide" Target="/ppt/slides/slide3.xml" Id="Rb416ccb267494249" /><Relationship Type="http://schemas.openxmlformats.org/officeDocument/2006/relationships/slide" Target="/ppt/slides/slide4.xml" Id="R21531bab4b194759" /><Relationship Type="http://schemas.openxmlformats.org/officeDocument/2006/relationships/slide" Target="/ppt/slides/slide5.xml" Id="R635268e4f0c943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f3be002d774e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69c37fd8c4ac2" /><Relationship Type="http://schemas.openxmlformats.org/officeDocument/2006/relationships/theme" Target="/ppt/slideMasters/theme/theme1.xml" Id="R4e300fb182054c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f69c37fd8c4a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e1be0270c45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2ea09a5584a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bd1288c4e4c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67686c6db4e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a50f6d56147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WEDA PRODUKT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WEDA PRODUKT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WEDA PRODUKT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WEDA PRODUKT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WEDA PRODUKT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WEDA PRODUKT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996 507 645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WEDA PRODUKT AS</a:t>
            </a:r>
          </a:p>
        </p:txBody>
      </p:sp>
    </p:spTree>
  </p:cSld>
  <p:clrMapOvr>
    <a:masterClrMapping xmlns:a="http://schemas.openxmlformats.org/drawingml/2006/main"/>
  </p:clrMapOvr>
</p:sld>
</file>