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137bb9110f47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7c480d7eaf4607"/>
  </p:sldMasterIdLst>
  <p:sldIdLst>
    <p:sldId xmlns:r="http://schemas.openxmlformats.org/officeDocument/2006/relationships" id="256" r:id="R03c230c9ec314123"/>
    <p:sldId xmlns:r="http://schemas.openxmlformats.org/officeDocument/2006/relationships" id="257" r:id="R8c32b11e9a634398"/>
    <p:sldId xmlns:r="http://schemas.openxmlformats.org/officeDocument/2006/relationships" id="258" r:id="Rbcde57de57184e53"/>
    <p:sldId xmlns:r="http://schemas.openxmlformats.org/officeDocument/2006/relationships" id="259" r:id="Rf1118831bcde430c"/>
    <p:sldId xmlns:r="http://schemas.openxmlformats.org/officeDocument/2006/relationships" id="260" r:id="R65da6c98914048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7c480d7eaf4607" /><Relationship Type="http://schemas.openxmlformats.org/officeDocument/2006/relationships/slide" Target="/ppt/slides/slide1.xml" Id="R03c230c9ec314123" /><Relationship Type="http://schemas.openxmlformats.org/officeDocument/2006/relationships/slide" Target="/ppt/slides/slide2.xml" Id="R8c32b11e9a634398" /><Relationship Type="http://schemas.openxmlformats.org/officeDocument/2006/relationships/slide" Target="/ppt/slides/slide3.xml" Id="Rbcde57de57184e53" /><Relationship Type="http://schemas.openxmlformats.org/officeDocument/2006/relationships/slide" Target="/ppt/slides/slide4.xml" Id="Rf1118831bcde430c" /><Relationship Type="http://schemas.openxmlformats.org/officeDocument/2006/relationships/slide" Target="/ppt/slides/slide5.xml" Id="R65da6c98914048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e3485da3d449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9cfaebe304439" /><Relationship Type="http://schemas.openxmlformats.org/officeDocument/2006/relationships/theme" Target="/ppt/slideMasters/theme/theme1.xml" Id="R07efe1c1a3a04c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f9cfaebe3044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9d5c88ff941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d957ea9374c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fb9f4da0c46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9eef6086441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4f5f1dbae47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AMUKAR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AMUKAR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AMUKAR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AMUKAR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AMUKAR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AMUKAR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996 489 604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AMUKAR EIENDOM AS</a:t>
            </a:r>
          </a:p>
        </p:txBody>
      </p:sp>
    </p:spTree>
  </p:cSld>
  <p:clrMapOvr>
    <a:masterClrMapping xmlns:a="http://schemas.openxmlformats.org/drawingml/2006/main"/>
  </p:clrMapOvr>
</p:sld>
</file>