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bc6f7ef654b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3deaab7d69400b"/>
  </p:sldMasterIdLst>
  <p:sldIdLst>
    <p:sldId xmlns:r="http://schemas.openxmlformats.org/officeDocument/2006/relationships" id="256" r:id="R2efeef8bb58044bd"/>
    <p:sldId xmlns:r="http://schemas.openxmlformats.org/officeDocument/2006/relationships" id="257" r:id="R594bacc215de4151"/>
    <p:sldId xmlns:r="http://schemas.openxmlformats.org/officeDocument/2006/relationships" id="258" r:id="R7abf1a2b469d49f7"/>
    <p:sldId xmlns:r="http://schemas.openxmlformats.org/officeDocument/2006/relationships" id="259" r:id="R21d0b3c73f1a496c"/>
    <p:sldId xmlns:r="http://schemas.openxmlformats.org/officeDocument/2006/relationships" id="260" r:id="R919ba82bf99c43fb"/>
    <p:sldId xmlns:r="http://schemas.openxmlformats.org/officeDocument/2006/relationships" id="261" r:id="Rcd697ea2b4524eb5"/>
    <p:sldId xmlns:r="http://schemas.openxmlformats.org/officeDocument/2006/relationships" id="262" r:id="R1e467bebfc2f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deaab7d69400b" /><Relationship Type="http://schemas.openxmlformats.org/officeDocument/2006/relationships/slide" Target="/ppt/slides/slide1.xml" Id="R2efeef8bb58044bd" /><Relationship Type="http://schemas.openxmlformats.org/officeDocument/2006/relationships/slide" Target="/ppt/slides/slide2.xml" Id="R594bacc215de4151" /><Relationship Type="http://schemas.openxmlformats.org/officeDocument/2006/relationships/slide" Target="/ppt/slides/slide3.xml" Id="R7abf1a2b469d49f7" /><Relationship Type="http://schemas.openxmlformats.org/officeDocument/2006/relationships/slide" Target="/ppt/slides/slide4.xml" Id="R21d0b3c73f1a496c" /><Relationship Type="http://schemas.openxmlformats.org/officeDocument/2006/relationships/slide" Target="/ppt/slides/slide5.xml" Id="R919ba82bf99c43fb" /><Relationship Type="http://schemas.openxmlformats.org/officeDocument/2006/relationships/slide" Target="/ppt/slides/slide6.xml" Id="Rcd697ea2b4524eb5" /><Relationship Type="http://schemas.openxmlformats.org/officeDocument/2006/relationships/slide" Target="/ppt/slides/slide7.xml" Id="R1e467bebfc2f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28261ec1d47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101af4f014e90" /><Relationship Type="http://schemas.openxmlformats.org/officeDocument/2006/relationships/theme" Target="/ppt/slideMasters/theme/theme1.xml" Id="R9b91819e8c0e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9101af4f014e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0c20714e34f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46d4e649b43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9d6bea18e47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1450b3aa0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e442b81e640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1b9be9d0e4b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2e54553e7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RAMSUND TAXI OG TURBUSS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RAMSUND TAXI OG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RAMSUND TAXI OG TURBUSS AS ble etablert [år] og holder til i Ramsund.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RAMSUND TAXI OG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RAMSUND TAXI OG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RAMSUND TAXI OG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2 516 788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594 897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2 698 005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3 463 245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RAMSUND TAXI OG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RAMSUND TAXI OG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9442 Ramsund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996 489 124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RAMSUND TAXI OG TURBUSS AS</a:t>
            </a:r>
          </a:p>
        </p:txBody>
      </p:sp>
    </p:spTree>
  </p:cSld>
  <p:clrMapOvr>
    <a:masterClrMapping xmlns:a="http://schemas.openxmlformats.org/drawingml/2006/main"/>
  </p:clrMapOvr>
</p:sld>
</file>