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22752ae857a459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78a760ec71b4830"/>
  </p:sldMasterIdLst>
  <p:sldIdLst>
    <p:sldId xmlns:r="http://schemas.openxmlformats.org/officeDocument/2006/relationships" id="256" r:id="R5d08fa7a59b64694"/>
    <p:sldId xmlns:r="http://schemas.openxmlformats.org/officeDocument/2006/relationships" id="257" r:id="Rc00c7f3a0b4d40f1"/>
    <p:sldId xmlns:r="http://schemas.openxmlformats.org/officeDocument/2006/relationships" id="258" r:id="R5b45832117f840b4"/>
    <p:sldId xmlns:r="http://schemas.openxmlformats.org/officeDocument/2006/relationships" id="259" r:id="R43bbddac2a1e4a38"/>
    <p:sldId xmlns:r="http://schemas.openxmlformats.org/officeDocument/2006/relationships" id="260" r:id="Rb6ec264c0ea0461d"/>
    <p:sldId xmlns:r="http://schemas.openxmlformats.org/officeDocument/2006/relationships" id="261" r:id="R2894e11a09b14d47"/>
    <p:sldId xmlns:r="http://schemas.openxmlformats.org/officeDocument/2006/relationships" id="262" r:id="R3d08964124254b6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78a760ec71b4830" /><Relationship Type="http://schemas.openxmlformats.org/officeDocument/2006/relationships/slide" Target="/ppt/slides/slide1.xml" Id="R5d08fa7a59b64694" /><Relationship Type="http://schemas.openxmlformats.org/officeDocument/2006/relationships/slide" Target="/ppt/slides/slide2.xml" Id="Rc00c7f3a0b4d40f1" /><Relationship Type="http://schemas.openxmlformats.org/officeDocument/2006/relationships/slide" Target="/ppt/slides/slide3.xml" Id="R5b45832117f840b4" /><Relationship Type="http://schemas.openxmlformats.org/officeDocument/2006/relationships/slide" Target="/ppt/slides/slide4.xml" Id="R43bbddac2a1e4a38" /><Relationship Type="http://schemas.openxmlformats.org/officeDocument/2006/relationships/slide" Target="/ppt/slides/slide5.xml" Id="Rb6ec264c0ea0461d" /><Relationship Type="http://schemas.openxmlformats.org/officeDocument/2006/relationships/slide" Target="/ppt/slides/slide6.xml" Id="R2894e11a09b14d47" /><Relationship Type="http://schemas.openxmlformats.org/officeDocument/2006/relationships/slide" Target="/ppt/slides/slide7.xml" Id="R3d08964124254b6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e7b59b3a6704d9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7e78055526a4f30" /><Relationship Type="http://schemas.openxmlformats.org/officeDocument/2006/relationships/theme" Target="/ppt/slideMasters/theme/theme1.xml" Id="Ra5a0f8f2696542c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7e78055526a4f3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1675990bc7e42d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1490d04c5b54db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e8fff3431b049b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6540f18b52b473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cd27ba0563e445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41883ce963a4e4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35ea00c9897456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BRØDRENE THOMASSEN BYGG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BRØDRENE THOMASSEN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BRØDRENE THOMASSEN BYGG AS ble etablert [år] og holder til i Son.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BRØDRENE THOMASSEN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BRØDRENE THOMASSEN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BRØDRENE THOMASSEN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77 966 914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1 336 248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1 076 156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9 265 174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20 271 837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BRØDRENE THOMASSEN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BRØDRENE THOMASSEN EIENDOM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BRØDRENE THOMASSEN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Slettaveien 18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1553 Son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post@btb.as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www.btb.as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996 476 014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BRØDRENE THOMASSEN BYGG AS</a:t>
            </a:r>
          </a:p>
        </p:txBody>
      </p:sp>
    </p:spTree>
  </p:cSld>
  <p:clrMapOvr>
    <a:masterClrMapping xmlns:a="http://schemas.openxmlformats.org/drawingml/2006/main"/>
  </p:clrMapOvr>
</p:sld>
</file>