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a0b88e905540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82ae1e062d4c04"/>
  </p:sldMasterIdLst>
  <p:sldIdLst>
    <p:sldId xmlns:r="http://schemas.openxmlformats.org/officeDocument/2006/relationships" id="256" r:id="Rca6763259885436e"/>
    <p:sldId xmlns:r="http://schemas.openxmlformats.org/officeDocument/2006/relationships" id="257" r:id="R66996fb5c5a844a8"/>
    <p:sldId xmlns:r="http://schemas.openxmlformats.org/officeDocument/2006/relationships" id="258" r:id="R706fd86ffac44128"/>
    <p:sldId xmlns:r="http://schemas.openxmlformats.org/officeDocument/2006/relationships" id="259" r:id="R2410bef0e3d14336"/>
    <p:sldId xmlns:r="http://schemas.openxmlformats.org/officeDocument/2006/relationships" id="260" r:id="Ra683cc56dc7041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2ae1e062d4c04" /><Relationship Type="http://schemas.openxmlformats.org/officeDocument/2006/relationships/slide" Target="/ppt/slides/slide1.xml" Id="Rca6763259885436e" /><Relationship Type="http://schemas.openxmlformats.org/officeDocument/2006/relationships/slide" Target="/ppt/slides/slide2.xml" Id="R66996fb5c5a844a8" /><Relationship Type="http://schemas.openxmlformats.org/officeDocument/2006/relationships/slide" Target="/ppt/slides/slide3.xml" Id="R706fd86ffac44128" /><Relationship Type="http://schemas.openxmlformats.org/officeDocument/2006/relationships/slide" Target="/ppt/slides/slide4.xml" Id="R2410bef0e3d14336" /><Relationship Type="http://schemas.openxmlformats.org/officeDocument/2006/relationships/slide" Target="/ppt/slides/slide5.xml" Id="Ra683cc56dc7041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dfde369635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76b4a679a49b5" /><Relationship Type="http://schemas.openxmlformats.org/officeDocument/2006/relationships/theme" Target="/ppt/slideMasters/theme/theme1.xml" Id="Rfa82dd0ac62541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476b4a679a49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7d9dfd21f44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881032c93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b6c5a193b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12ab9b4e14f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80d8f322f4f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INTERBILEN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INTERBILEN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INTERBILEN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INTERBILEN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INTERBILEN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INTERBILEN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996 468 178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INTERBILEN AS</a:t>
            </a:r>
          </a:p>
        </p:txBody>
      </p:sp>
    </p:spTree>
  </p:cSld>
  <p:clrMapOvr>
    <a:masterClrMapping xmlns:a="http://schemas.openxmlformats.org/drawingml/2006/main"/>
  </p:clrMapOvr>
</p:sld>
</file>