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ba85bee03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f84c59173427f"/>
  </p:sldMasterIdLst>
  <p:sldIdLst>
    <p:sldId xmlns:r="http://schemas.openxmlformats.org/officeDocument/2006/relationships" id="256" r:id="R84bae56202144102"/>
    <p:sldId xmlns:r="http://schemas.openxmlformats.org/officeDocument/2006/relationships" id="257" r:id="Re0eeeb65006b448e"/>
    <p:sldId xmlns:r="http://schemas.openxmlformats.org/officeDocument/2006/relationships" id="258" r:id="Rdbaa75449d694456"/>
    <p:sldId xmlns:r="http://schemas.openxmlformats.org/officeDocument/2006/relationships" id="259" r:id="Re4de3cc5d15244b7"/>
    <p:sldId xmlns:r="http://schemas.openxmlformats.org/officeDocument/2006/relationships" id="260" r:id="Rcb1c3807e13a407e"/>
    <p:sldId xmlns:r="http://schemas.openxmlformats.org/officeDocument/2006/relationships" id="261" r:id="R4c75e4ae74de47e4"/>
    <p:sldId xmlns:r="http://schemas.openxmlformats.org/officeDocument/2006/relationships" id="262" r:id="R297de5ea91ea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f84c59173427f" /><Relationship Type="http://schemas.openxmlformats.org/officeDocument/2006/relationships/slide" Target="/ppt/slides/slide1.xml" Id="R84bae56202144102" /><Relationship Type="http://schemas.openxmlformats.org/officeDocument/2006/relationships/slide" Target="/ppt/slides/slide2.xml" Id="Re0eeeb65006b448e" /><Relationship Type="http://schemas.openxmlformats.org/officeDocument/2006/relationships/slide" Target="/ppt/slides/slide3.xml" Id="Rdbaa75449d694456" /><Relationship Type="http://schemas.openxmlformats.org/officeDocument/2006/relationships/slide" Target="/ppt/slides/slide4.xml" Id="Re4de3cc5d15244b7" /><Relationship Type="http://schemas.openxmlformats.org/officeDocument/2006/relationships/slide" Target="/ppt/slides/slide5.xml" Id="Rcb1c3807e13a407e" /><Relationship Type="http://schemas.openxmlformats.org/officeDocument/2006/relationships/slide" Target="/ppt/slides/slide6.xml" Id="R4c75e4ae74de47e4" /><Relationship Type="http://schemas.openxmlformats.org/officeDocument/2006/relationships/slide" Target="/ppt/slides/slide7.xml" Id="R297de5ea91ea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aa280ef21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0121af8b477a" /><Relationship Type="http://schemas.openxmlformats.org/officeDocument/2006/relationships/theme" Target="/ppt/slideMasters/theme/theme1.xml" Id="R5bcf12611154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80121af8b47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ce877430e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695e88465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b3b97cc85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468930f3a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07eaee71247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b724108a3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0cdeb65f3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STENERSEN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STENERSEN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STENERSEN LARS 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J. Hambros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post@lars-stenersen.no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996 455 394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STENERSEN AS</a:t>
            </a:r>
          </a:p>
        </p:txBody>
      </p:sp>
    </p:spTree>
  </p:cSld>
  <p:clrMapOvr>
    <a:masterClrMapping xmlns:a="http://schemas.openxmlformats.org/drawingml/2006/main"/>
  </p:clrMapOvr>
</p:sld>
</file>