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85dae4ae534b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783e7c34644ee8"/>
  </p:sldMasterIdLst>
  <p:sldIdLst>
    <p:sldId xmlns:r="http://schemas.openxmlformats.org/officeDocument/2006/relationships" id="256" r:id="R59c23c901dcb4737"/>
    <p:sldId xmlns:r="http://schemas.openxmlformats.org/officeDocument/2006/relationships" id="257" r:id="R32a7bf1c329d4971"/>
    <p:sldId xmlns:r="http://schemas.openxmlformats.org/officeDocument/2006/relationships" id="258" r:id="Rc67ccf7610f84f49"/>
    <p:sldId xmlns:r="http://schemas.openxmlformats.org/officeDocument/2006/relationships" id="259" r:id="R4f8a35ba65dc471e"/>
    <p:sldId xmlns:r="http://schemas.openxmlformats.org/officeDocument/2006/relationships" id="260" r:id="R8d0ca1eb9a394e7e"/>
    <p:sldId xmlns:r="http://schemas.openxmlformats.org/officeDocument/2006/relationships" id="261" r:id="R8c48661a67fc4331"/>
    <p:sldId xmlns:r="http://schemas.openxmlformats.org/officeDocument/2006/relationships" id="262" r:id="R26f448ce5fcc48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783e7c34644ee8" /><Relationship Type="http://schemas.openxmlformats.org/officeDocument/2006/relationships/slide" Target="/ppt/slides/slide1.xml" Id="R59c23c901dcb4737" /><Relationship Type="http://schemas.openxmlformats.org/officeDocument/2006/relationships/slide" Target="/ppt/slides/slide2.xml" Id="R32a7bf1c329d4971" /><Relationship Type="http://schemas.openxmlformats.org/officeDocument/2006/relationships/slide" Target="/ppt/slides/slide3.xml" Id="Rc67ccf7610f84f49" /><Relationship Type="http://schemas.openxmlformats.org/officeDocument/2006/relationships/slide" Target="/ppt/slides/slide4.xml" Id="R4f8a35ba65dc471e" /><Relationship Type="http://schemas.openxmlformats.org/officeDocument/2006/relationships/slide" Target="/ppt/slides/slide5.xml" Id="R8d0ca1eb9a394e7e" /><Relationship Type="http://schemas.openxmlformats.org/officeDocument/2006/relationships/slide" Target="/ppt/slides/slide6.xml" Id="R8c48661a67fc4331" /><Relationship Type="http://schemas.openxmlformats.org/officeDocument/2006/relationships/slide" Target="/ppt/slides/slide7.xml" Id="R26f448ce5fcc48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ac249b00894f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2c481c9504389" /><Relationship Type="http://schemas.openxmlformats.org/officeDocument/2006/relationships/theme" Target="/ppt/slideMasters/theme/theme1.xml" Id="R8291115619044c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82c481c95043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654c538f8d4f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31d79620c4c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5bb5ba4a841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aa0f2fce7247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152097326d40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a3a948954342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fd2f9e64ac46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DEKORPROFFEN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DEKORPROFFEN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DEKORPROFFEN AS ble etablert [år] og holder til i Hallingby.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DEKORPROFFEN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DEKORPROFFEN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DEKORPROFFEN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−24 543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DEKORPROFFEN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SVENDSTAD JAN-ERIK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DEKORPROFFEN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Ådalsveien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3525 Hallingby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vmt.hfs@online.no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www.dekorproffen.no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996 441 202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DEKORPROFFEN AS</a:t>
            </a:r>
          </a:p>
        </p:txBody>
      </p:sp>
    </p:spTree>
  </p:cSld>
  <p:clrMapOvr>
    <a:masterClrMapping xmlns:a="http://schemas.openxmlformats.org/drawingml/2006/main"/>
  </p:clrMapOvr>
</p:sld>
</file>