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654deaa8a24b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8b585fbdf5486f"/>
  </p:sldMasterIdLst>
  <p:sldIdLst>
    <p:sldId xmlns:r="http://schemas.openxmlformats.org/officeDocument/2006/relationships" id="256" r:id="R1b8f709accc747d3"/>
    <p:sldId xmlns:r="http://schemas.openxmlformats.org/officeDocument/2006/relationships" id="257" r:id="Rfd35083e933242f9"/>
    <p:sldId xmlns:r="http://schemas.openxmlformats.org/officeDocument/2006/relationships" id="258" r:id="R6129360fd8694255"/>
    <p:sldId xmlns:r="http://schemas.openxmlformats.org/officeDocument/2006/relationships" id="259" r:id="Rf43f92abd8a54e53"/>
    <p:sldId xmlns:r="http://schemas.openxmlformats.org/officeDocument/2006/relationships" id="260" r:id="Rc937d6f4a588471f"/>
    <p:sldId xmlns:r="http://schemas.openxmlformats.org/officeDocument/2006/relationships" id="261" r:id="Re2ff572e53fc4d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b585fbdf5486f" /><Relationship Type="http://schemas.openxmlformats.org/officeDocument/2006/relationships/slide" Target="/ppt/slides/slide1.xml" Id="R1b8f709accc747d3" /><Relationship Type="http://schemas.openxmlformats.org/officeDocument/2006/relationships/slide" Target="/ppt/slides/slide2.xml" Id="Rfd35083e933242f9" /><Relationship Type="http://schemas.openxmlformats.org/officeDocument/2006/relationships/slide" Target="/ppt/slides/slide3.xml" Id="R6129360fd8694255" /><Relationship Type="http://schemas.openxmlformats.org/officeDocument/2006/relationships/slide" Target="/ppt/slides/slide4.xml" Id="Rf43f92abd8a54e53" /><Relationship Type="http://schemas.openxmlformats.org/officeDocument/2006/relationships/slide" Target="/ppt/slides/slide5.xml" Id="Rc937d6f4a588471f" /><Relationship Type="http://schemas.openxmlformats.org/officeDocument/2006/relationships/slide" Target="/ppt/slides/slide6.xml" Id="Re2ff572e53fc4d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ebdb82a0994c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c4981ed624a6c" /><Relationship Type="http://schemas.openxmlformats.org/officeDocument/2006/relationships/theme" Target="/ppt/slideMasters/theme/theme1.xml" Id="Ra465ce17a1294f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ac4981ed624a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ef124c16a43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7e2e4712b49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fc81fd09441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5fed6ef5d44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024744ac54b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c3559e8e246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STJERNEN HOCKEY FREDRIKSTAD ELITE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 HOCKEY FREDRIKSTAD ELITE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13 443 327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−2 184 919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−2 256 705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−2 248 858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2 369 982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Utfarten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stian@stjernen.no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996 420 175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