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ea11fc25a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b3eb698d047c4"/>
  </p:sldMasterIdLst>
  <p:sldIdLst>
    <p:sldId xmlns:r="http://schemas.openxmlformats.org/officeDocument/2006/relationships" id="256" r:id="Rcd9e1510bdd943dd"/>
    <p:sldId xmlns:r="http://schemas.openxmlformats.org/officeDocument/2006/relationships" id="257" r:id="R56851cdbc5634f81"/>
    <p:sldId xmlns:r="http://schemas.openxmlformats.org/officeDocument/2006/relationships" id="258" r:id="R7b903f0899904554"/>
    <p:sldId xmlns:r="http://schemas.openxmlformats.org/officeDocument/2006/relationships" id="259" r:id="R6dec7d02d7884c7c"/>
    <p:sldId xmlns:r="http://schemas.openxmlformats.org/officeDocument/2006/relationships" id="260" r:id="Rf3ad85d809e5466f"/>
    <p:sldId xmlns:r="http://schemas.openxmlformats.org/officeDocument/2006/relationships" id="261" r:id="R460bfc20b73a4e40"/>
    <p:sldId xmlns:r="http://schemas.openxmlformats.org/officeDocument/2006/relationships" id="262" r:id="Rea9cae9665e049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b3eb698d047c4" /><Relationship Type="http://schemas.openxmlformats.org/officeDocument/2006/relationships/slide" Target="/ppt/slides/slide1.xml" Id="Rcd9e1510bdd943dd" /><Relationship Type="http://schemas.openxmlformats.org/officeDocument/2006/relationships/slide" Target="/ppt/slides/slide2.xml" Id="R56851cdbc5634f81" /><Relationship Type="http://schemas.openxmlformats.org/officeDocument/2006/relationships/slide" Target="/ppt/slides/slide3.xml" Id="R7b903f0899904554" /><Relationship Type="http://schemas.openxmlformats.org/officeDocument/2006/relationships/slide" Target="/ppt/slides/slide4.xml" Id="R6dec7d02d7884c7c" /><Relationship Type="http://schemas.openxmlformats.org/officeDocument/2006/relationships/slide" Target="/ppt/slides/slide5.xml" Id="Rf3ad85d809e5466f" /><Relationship Type="http://schemas.openxmlformats.org/officeDocument/2006/relationships/slide" Target="/ppt/slides/slide6.xml" Id="R460bfc20b73a4e40" /><Relationship Type="http://schemas.openxmlformats.org/officeDocument/2006/relationships/slide" Target="/ppt/slides/slide7.xml" Id="Rea9cae9665e049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6726566c0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1ba5b70e441d5" /><Relationship Type="http://schemas.openxmlformats.org/officeDocument/2006/relationships/theme" Target="/ppt/slideMasters/theme/theme1.xml" Id="Rdf629c34980a43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1ba5b70e441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9961a970941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4cf6f919b46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6b06d08dc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13f7a12bc9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7f47f8a4146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5efa729f849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7e18e59a940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LISTER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LISTER BLIKK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16 436 191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1 394 953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4 697 199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WERNER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NARVESTAD ERLING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Drangeid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4405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996 413 985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LISTER BLIKK AS</a:t>
            </a:r>
          </a:p>
        </p:txBody>
      </p:sp>
    </p:spTree>
  </p:cSld>
  <p:clrMapOvr>
    <a:masterClrMapping xmlns:a="http://schemas.openxmlformats.org/drawingml/2006/main"/>
  </p:clrMapOvr>
</p:sld>
</file>