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2061e3bb2748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2572da23ad41a2"/>
  </p:sldMasterIdLst>
  <p:sldIdLst>
    <p:sldId xmlns:r="http://schemas.openxmlformats.org/officeDocument/2006/relationships" id="256" r:id="R67da82262feb46b2"/>
    <p:sldId xmlns:r="http://schemas.openxmlformats.org/officeDocument/2006/relationships" id="257" r:id="Rc951e2bcc5d84af2"/>
    <p:sldId xmlns:r="http://schemas.openxmlformats.org/officeDocument/2006/relationships" id="258" r:id="R19970046b9a54166"/>
    <p:sldId xmlns:r="http://schemas.openxmlformats.org/officeDocument/2006/relationships" id="259" r:id="Reb3598a0909948a3"/>
    <p:sldId xmlns:r="http://schemas.openxmlformats.org/officeDocument/2006/relationships" id="260" r:id="R77087e7dcc7c48d6"/>
    <p:sldId xmlns:r="http://schemas.openxmlformats.org/officeDocument/2006/relationships" id="261" r:id="Rfaf1fc397d4347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2572da23ad41a2" /><Relationship Type="http://schemas.openxmlformats.org/officeDocument/2006/relationships/slide" Target="/ppt/slides/slide1.xml" Id="R67da82262feb46b2" /><Relationship Type="http://schemas.openxmlformats.org/officeDocument/2006/relationships/slide" Target="/ppt/slides/slide2.xml" Id="Rc951e2bcc5d84af2" /><Relationship Type="http://schemas.openxmlformats.org/officeDocument/2006/relationships/slide" Target="/ppt/slides/slide3.xml" Id="R19970046b9a54166" /><Relationship Type="http://schemas.openxmlformats.org/officeDocument/2006/relationships/slide" Target="/ppt/slides/slide4.xml" Id="Reb3598a0909948a3" /><Relationship Type="http://schemas.openxmlformats.org/officeDocument/2006/relationships/slide" Target="/ppt/slides/slide5.xml" Id="R77087e7dcc7c48d6" /><Relationship Type="http://schemas.openxmlformats.org/officeDocument/2006/relationships/slide" Target="/ppt/slides/slide6.xml" Id="Rfaf1fc397d4347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3b7a2fdad24c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5ec98afdd4ff7" /><Relationship Type="http://schemas.openxmlformats.org/officeDocument/2006/relationships/theme" Target="/ppt/slideMasters/theme/theme1.xml" Id="R1ea228e7aa3742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b5ec98afdd4f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d0c83a80a48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610709fe464d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9f7f721a746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d9fd148f8d49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6a547d03c41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6ede5a7b248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KNUTUS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KNUTUS AS ble etablert [år] og holder til i Hjellestad.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1 988 421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12 693 766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12 742 426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Knut Rasmussen, Grimseidholmen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5259 Hjellestad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996 413 853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KNUTUS AS</a:t>
            </a:r>
          </a:p>
        </p:txBody>
      </p:sp>
    </p:spTree>
  </p:cSld>
  <p:clrMapOvr>
    <a:masterClrMapping xmlns:a="http://schemas.openxmlformats.org/drawingml/2006/main"/>
  </p:clrMapOvr>
</p:sld>
</file>