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070bda1dbc47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6de8714a484174"/>
  </p:sldMasterIdLst>
  <p:sldIdLst>
    <p:sldId xmlns:r="http://schemas.openxmlformats.org/officeDocument/2006/relationships" id="256" r:id="R801940d3198f4c01"/>
    <p:sldId xmlns:r="http://schemas.openxmlformats.org/officeDocument/2006/relationships" id="257" r:id="R2bd5a4651afe48e4"/>
    <p:sldId xmlns:r="http://schemas.openxmlformats.org/officeDocument/2006/relationships" id="258" r:id="R0db6c43e2c294b2b"/>
    <p:sldId xmlns:r="http://schemas.openxmlformats.org/officeDocument/2006/relationships" id="259" r:id="R3ff4f48dc9f74ebe"/>
    <p:sldId xmlns:r="http://schemas.openxmlformats.org/officeDocument/2006/relationships" id="260" r:id="R141701eb8e6b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de8714a484174" /><Relationship Type="http://schemas.openxmlformats.org/officeDocument/2006/relationships/slide" Target="/ppt/slides/slide1.xml" Id="R801940d3198f4c01" /><Relationship Type="http://schemas.openxmlformats.org/officeDocument/2006/relationships/slide" Target="/ppt/slides/slide2.xml" Id="R2bd5a4651afe48e4" /><Relationship Type="http://schemas.openxmlformats.org/officeDocument/2006/relationships/slide" Target="/ppt/slides/slide3.xml" Id="R0db6c43e2c294b2b" /><Relationship Type="http://schemas.openxmlformats.org/officeDocument/2006/relationships/slide" Target="/ppt/slides/slide4.xml" Id="R3ff4f48dc9f74ebe" /><Relationship Type="http://schemas.openxmlformats.org/officeDocument/2006/relationships/slide" Target="/ppt/slides/slide5.xml" Id="R141701eb8e6b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febae9f09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319acf4d14494" /><Relationship Type="http://schemas.openxmlformats.org/officeDocument/2006/relationships/theme" Target="/ppt/slideMasters/theme/theme1.xml" Id="R6cf246b6114f4e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319acf4d144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7e6ed08954b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7c86aa04043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3a6ca3da746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75a8de23c4a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5a10c2a0b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LANGSET OFFSHORE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LANGSET 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 OFFSHORE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LANGSET 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LANGSET 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LANGSET OFFSHORE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996 406 865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LANGSET OFFSHORE SERVICE AS</a:t>
            </a:r>
          </a:p>
        </p:txBody>
      </p:sp>
    </p:spTree>
  </p:cSld>
  <p:clrMapOvr>
    <a:masterClrMapping xmlns:a="http://schemas.openxmlformats.org/drawingml/2006/main"/>
  </p:clrMapOvr>
</p:sld>
</file>