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5d015c341c40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a44f7ca6ff4225"/>
  </p:sldMasterIdLst>
  <p:sldIdLst>
    <p:sldId xmlns:r="http://schemas.openxmlformats.org/officeDocument/2006/relationships" id="256" r:id="Rdc60deb3bc9b4a78"/>
    <p:sldId xmlns:r="http://schemas.openxmlformats.org/officeDocument/2006/relationships" id="257" r:id="Re756b76299944ca3"/>
    <p:sldId xmlns:r="http://schemas.openxmlformats.org/officeDocument/2006/relationships" id="258" r:id="Rf5561e57cb8941a5"/>
    <p:sldId xmlns:r="http://schemas.openxmlformats.org/officeDocument/2006/relationships" id="259" r:id="R415488a0f42b4e4a"/>
    <p:sldId xmlns:r="http://schemas.openxmlformats.org/officeDocument/2006/relationships" id="260" r:id="R7ff1d1f725ff46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44f7ca6ff4225" /><Relationship Type="http://schemas.openxmlformats.org/officeDocument/2006/relationships/slide" Target="/ppt/slides/slide1.xml" Id="Rdc60deb3bc9b4a78" /><Relationship Type="http://schemas.openxmlformats.org/officeDocument/2006/relationships/slide" Target="/ppt/slides/slide2.xml" Id="Re756b76299944ca3" /><Relationship Type="http://schemas.openxmlformats.org/officeDocument/2006/relationships/slide" Target="/ppt/slides/slide3.xml" Id="Rf5561e57cb8941a5" /><Relationship Type="http://schemas.openxmlformats.org/officeDocument/2006/relationships/slide" Target="/ppt/slides/slide4.xml" Id="R415488a0f42b4e4a" /><Relationship Type="http://schemas.openxmlformats.org/officeDocument/2006/relationships/slide" Target="/ppt/slides/slide5.xml" Id="R7ff1d1f725ff46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648eb39a144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333288a044024" /><Relationship Type="http://schemas.openxmlformats.org/officeDocument/2006/relationships/theme" Target="/ppt/slideMasters/theme/theme1.xml" Id="Re79a67de22804e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333288a04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00257c5d1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160599480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900b93e614f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aced471264c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799cdb85c4d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JW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996 400 840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 HOLDING AS</a:t>
            </a:r>
          </a:p>
        </p:txBody>
      </p:sp>
    </p:spTree>
  </p:cSld>
  <p:clrMapOvr>
    <a:masterClrMapping xmlns:a="http://schemas.openxmlformats.org/drawingml/2006/main"/>
  </p:clrMapOvr>
</p:sld>
</file>