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39c84bea7b4b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d7c8cedc44a4e"/>
  </p:sldMasterIdLst>
  <p:sldIdLst>
    <p:sldId xmlns:r="http://schemas.openxmlformats.org/officeDocument/2006/relationships" id="256" r:id="R2a3069dc0bfb45ee"/>
    <p:sldId xmlns:r="http://schemas.openxmlformats.org/officeDocument/2006/relationships" id="257" r:id="R41bba4bb0a964841"/>
    <p:sldId xmlns:r="http://schemas.openxmlformats.org/officeDocument/2006/relationships" id="258" r:id="R1432f302d0ac4d23"/>
    <p:sldId xmlns:r="http://schemas.openxmlformats.org/officeDocument/2006/relationships" id="259" r:id="R39f4769e70004259"/>
    <p:sldId xmlns:r="http://schemas.openxmlformats.org/officeDocument/2006/relationships" id="260" r:id="Rf915a4e06da84b8a"/>
    <p:sldId xmlns:r="http://schemas.openxmlformats.org/officeDocument/2006/relationships" id="261" r:id="R1c91c39ec13641ca"/>
    <p:sldId xmlns:r="http://schemas.openxmlformats.org/officeDocument/2006/relationships" id="262" r:id="R0f7a77038737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d7c8cedc44a4e" /><Relationship Type="http://schemas.openxmlformats.org/officeDocument/2006/relationships/slide" Target="/ppt/slides/slide1.xml" Id="R2a3069dc0bfb45ee" /><Relationship Type="http://schemas.openxmlformats.org/officeDocument/2006/relationships/slide" Target="/ppt/slides/slide2.xml" Id="R41bba4bb0a964841" /><Relationship Type="http://schemas.openxmlformats.org/officeDocument/2006/relationships/slide" Target="/ppt/slides/slide3.xml" Id="R1432f302d0ac4d23" /><Relationship Type="http://schemas.openxmlformats.org/officeDocument/2006/relationships/slide" Target="/ppt/slides/slide4.xml" Id="R39f4769e70004259" /><Relationship Type="http://schemas.openxmlformats.org/officeDocument/2006/relationships/slide" Target="/ppt/slides/slide5.xml" Id="Rf915a4e06da84b8a" /><Relationship Type="http://schemas.openxmlformats.org/officeDocument/2006/relationships/slide" Target="/ppt/slides/slide6.xml" Id="R1c91c39ec13641ca" /><Relationship Type="http://schemas.openxmlformats.org/officeDocument/2006/relationships/slide" Target="/ppt/slides/slide7.xml" Id="R0f7a77038737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6160c8053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69384c04343ad" /><Relationship Type="http://schemas.openxmlformats.org/officeDocument/2006/relationships/theme" Target="/ppt/slideMasters/theme/theme1.xml" Id="R7f38fd4dece644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69384c04343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317577be84f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e1a2d05ee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7db4940db41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4edc879ee4b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4f70e0c8343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bac5f75254b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efa20e38b4f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VIVA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VIVA FORVALTNING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6 113 300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16 305 342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BJØRGENGEN TRYGVE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 HARALD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 STEINAR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Plattformvegen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996 393 178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VIVA FORVALTNING AS</a:t>
            </a:r>
          </a:p>
        </p:txBody>
      </p:sp>
    </p:spTree>
  </p:cSld>
  <p:clrMapOvr>
    <a:masterClrMapping xmlns:a="http://schemas.openxmlformats.org/drawingml/2006/main"/>
  </p:clrMapOvr>
</p:sld>
</file>