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a2c21ec7c14b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1aa887f83e4e3c"/>
  </p:sldMasterIdLst>
  <p:sldIdLst>
    <p:sldId xmlns:r="http://schemas.openxmlformats.org/officeDocument/2006/relationships" id="256" r:id="R3777d4550770457b"/>
    <p:sldId xmlns:r="http://schemas.openxmlformats.org/officeDocument/2006/relationships" id="257" r:id="Rcd610653639c423e"/>
    <p:sldId xmlns:r="http://schemas.openxmlformats.org/officeDocument/2006/relationships" id="258" r:id="Rb122317cea1a4201"/>
    <p:sldId xmlns:r="http://schemas.openxmlformats.org/officeDocument/2006/relationships" id="259" r:id="Rb2b34925df794c34"/>
    <p:sldId xmlns:r="http://schemas.openxmlformats.org/officeDocument/2006/relationships" id="260" r:id="Re0ea9f86fc164d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1aa887f83e4e3c" /><Relationship Type="http://schemas.openxmlformats.org/officeDocument/2006/relationships/slide" Target="/ppt/slides/slide1.xml" Id="R3777d4550770457b" /><Relationship Type="http://schemas.openxmlformats.org/officeDocument/2006/relationships/slide" Target="/ppt/slides/slide2.xml" Id="Rcd610653639c423e" /><Relationship Type="http://schemas.openxmlformats.org/officeDocument/2006/relationships/slide" Target="/ppt/slides/slide3.xml" Id="Rb122317cea1a4201" /><Relationship Type="http://schemas.openxmlformats.org/officeDocument/2006/relationships/slide" Target="/ppt/slides/slide4.xml" Id="Rb2b34925df794c34" /><Relationship Type="http://schemas.openxmlformats.org/officeDocument/2006/relationships/slide" Target="/ppt/slides/slide5.xml" Id="Re0ea9f86fc164d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09507f00d44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9a1a25c8c4fbb" /><Relationship Type="http://schemas.openxmlformats.org/officeDocument/2006/relationships/theme" Target="/ppt/slideMasters/theme/theme1.xml" Id="Rbd26858bf45c41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49a1a25c8c4f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8ede070684e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82aa62c274f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f268497d14d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544f335ba45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a63b7958142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KROGENÆS - LARSEN KLIMA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KROGENÆS - LARSEN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KROGENÆS - LARSEN KLIMA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KROGENÆS - LARSEN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KROGENÆS - LARSEN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KROGENÆS - LARSEN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996 387 682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KROGENÆS - LARSEN KLIMA AS</a:t>
            </a:r>
          </a:p>
        </p:txBody>
      </p:sp>
    </p:spTree>
  </p:cSld>
  <p:clrMapOvr>
    <a:masterClrMapping xmlns:a="http://schemas.openxmlformats.org/drawingml/2006/main"/>
  </p:clrMapOvr>
</p:sld>
</file>