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d58e7745024b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82e32cfe441c3"/>
  </p:sldMasterIdLst>
  <p:sldIdLst>
    <p:sldId xmlns:r="http://schemas.openxmlformats.org/officeDocument/2006/relationships" id="256" r:id="Rc3046f0e80f740ac"/>
    <p:sldId xmlns:r="http://schemas.openxmlformats.org/officeDocument/2006/relationships" id="257" r:id="Rab1dcba47c634432"/>
    <p:sldId xmlns:r="http://schemas.openxmlformats.org/officeDocument/2006/relationships" id="258" r:id="Racef1a54973a477b"/>
    <p:sldId xmlns:r="http://schemas.openxmlformats.org/officeDocument/2006/relationships" id="259" r:id="R19a6030e93b84cf0"/>
    <p:sldId xmlns:r="http://schemas.openxmlformats.org/officeDocument/2006/relationships" id="260" r:id="Rb24bd29aa2da4655"/>
    <p:sldId xmlns:r="http://schemas.openxmlformats.org/officeDocument/2006/relationships" id="261" r:id="Rb44c9672596c468d"/>
    <p:sldId xmlns:r="http://schemas.openxmlformats.org/officeDocument/2006/relationships" id="262" r:id="Ra0339a3a1ebb4b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82e32cfe441c3" /><Relationship Type="http://schemas.openxmlformats.org/officeDocument/2006/relationships/slide" Target="/ppt/slides/slide1.xml" Id="Rc3046f0e80f740ac" /><Relationship Type="http://schemas.openxmlformats.org/officeDocument/2006/relationships/slide" Target="/ppt/slides/slide2.xml" Id="Rab1dcba47c634432" /><Relationship Type="http://schemas.openxmlformats.org/officeDocument/2006/relationships/slide" Target="/ppt/slides/slide3.xml" Id="Racef1a54973a477b" /><Relationship Type="http://schemas.openxmlformats.org/officeDocument/2006/relationships/slide" Target="/ppt/slides/slide4.xml" Id="R19a6030e93b84cf0" /><Relationship Type="http://schemas.openxmlformats.org/officeDocument/2006/relationships/slide" Target="/ppt/slides/slide5.xml" Id="Rb24bd29aa2da4655" /><Relationship Type="http://schemas.openxmlformats.org/officeDocument/2006/relationships/slide" Target="/ppt/slides/slide6.xml" Id="Rb44c9672596c468d" /><Relationship Type="http://schemas.openxmlformats.org/officeDocument/2006/relationships/slide" Target="/ppt/slides/slide7.xml" Id="Ra0339a3a1ebb4b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ad56248c97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da1b5b7e44b9b" /><Relationship Type="http://schemas.openxmlformats.org/officeDocument/2006/relationships/theme" Target="/ppt/slideMasters/theme/theme1.xml" Id="Re8189f54d7024c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0da1b5b7e44b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91b04ca2c46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e295720f14c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96b96bd1e4d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2da2d1570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a987614724b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70b01486245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532b2162845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HELSEBEMANNING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HELSEBEMANNING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132 811 777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1 102 665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5 092 051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23 894 925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GRUER THOM-ERIK  –  38,8 %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SVEIN  –  30,7 %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BEKKEN IRENE  –  14,7 %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ANNA ELISABETH MÖLLER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GRUER BREDE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GRUER THOR EGIL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26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post@helsebemanning.no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www.helsebemanning.no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996 368 807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HELSEBEMANNING AS</a:t>
            </a:r>
          </a:p>
        </p:txBody>
      </p:sp>
    </p:spTree>
  </p:cSld>
  <p:clrMapOvr>
    <a:masterClrMapping xmlns:a="http://schemas.openxmlformats.org/drawingml/2006/main"/>
  </p:clrMapOvr>
</p:sld>
</file>