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9c33f5a2886412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83019108ace4182"/>
  </p:sldMasterIdLst>
  <p:sldIdLst>
    <p:sldId xmlns:r="http://schemas.openxmlformats.org/officeDocument/2006/relationships" id="256" r:id="R5c25dfe0058d46c3"/>
    <p:sldId xmlns:r="http://schemas.openxmlformats.org/officeDocument/2006/relationships" id="257" r:id="Rfa066c7657d34101"/>
    <p:sldId xmlns:r="http://schemas.openxmlformats.org/officeDocument/2006/relationships" id="258" r:id="Rf6113fc83dc34cf5"/>
    <p:sldId xmlns:r="http://schemas.openxmlformats.org/officeDocument/2006/relationships" id="259" r:id="R56727964f3584be0"/>
    <p:sldId xmlns:r="http://schemas.openxmlformats.org/officeDocument/2006/relationships" id="260" r:id="Rc94c66569e5d44be"/>
    <p:sldId xmlns:r="http://schemas.openxmlformats.org/officeDocument/2006/relationships" id="261" r:id="R836d40092ee04e60"/>
    <p:sldId xmlns:r="http://schemas.openxmlformats.org/officeDocument/2006/relationships" id="262" r:id="R02e7b9437cf149f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83019108ace4182" /><Relationship Type="http://schemas.openxmlformats.org/officeDocument/2006/relationships/slide" Target="/ppt/slides/slide1.xml" Id="R5c25dfe0058d46c3" /><Relationship Type="http://schemas.openxmlformats.org/officeDocument/2006/relationships/slide" Target="/ppt/slides/slide2.xml" Id="Rfa066c7657d34101" /><Relationship Type="http://schemas.openxmlformats.org/officeDocument/2006/relationships/slide" Target="/ppt/slides/slide3.xml" Id="Rf6113fc83dc34cf5" /><Relationship Type="http://schemas.openxmlformats.org/officeDocument/2006/relationships/slide" Target="/ppt/slides/slide4.xml" Id="R56727964f3584be0" /><Relationship Type="http://schemas.openxmlformats.org/officeDocument/2006/relationships/slide" Target="/ppt/slides/slide5.xml" Id="Rc94c66569e5d44be" /><Relationship Type="http://schemas.openxmlformats.org/officeDocument/2006/relationships/slide" Target="/ppt/slides/slide6.xml" Id="R836d40092ee04e60" /><Relationship Type="http://schemas.openxmlformats.org/officeDocument/2006/relationships/slide" Target="/ppt/slides/slide7.xml" Id="R02e7b9437cf149f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236db687f9146c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f618c181e54f49" /><Relationship Type="http://schemas.openxmlformats.org/officeDocument/2006/relationships/theme" Target="/ppt/slideMasters/theme/theme1.xml" Id="Rd7225d9c071946b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1f618c181e54f4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2a992ae8e44be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d53c213a09472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43478e0852424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b4f2dcf5494a5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da5f43ca6e44d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23e3ea03f44b2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9aac795de84cb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MÆLEN BLIKK OG VENTILASJON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MÆLEN BLIKK OG VENTILASJON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MÆLEN BLIKK OG VENTILASJON HOLDING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MÆLEN BLIKK OG VENTILASJON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MÆLEN BLIKK OG VENTILASJON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MÆLEN BLIKK OG VENTILASJON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2 453 435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816 855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738 049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12 139 541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14 525 480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MÆLEN BLIKK OG VENTILASJON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MÆP HOLDING AS  –  46,7 %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MÆRO HOLDING AS  –  46,7 %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ROBIN MÆLEN  –  6,7 %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MÆLEN BLIKK OG VENTILASJON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Fossegrenda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7038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996 367 703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MÆLEN BLIKK OG VENTILASJON HOLDING AS</a:t>
            </a:r>
          </a:p>
        </p:txBody>
      </p:sp>
    </p:spTree>
  </p:cSld>
  <p:clrMapOvr>
    <a:masterClrMapping xmlns:a="http://schemas.openxmlformats.org/drawingml/2006/main"/>
  </p:clrMapOvr>
</p:sld>
</file>