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8ed05e7114a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1e8b8f85ee41ee"/>
  </p:sldMasterIdLst>
  <p:sldIdLst>
    <p:sldId xmlns:r="http://schemas.openxmlformats.org/officeDocument/2006/relationships" id="256" r:id="R98702a6c761f48d7"/>
    <p:sldId xmlns:r="http://schemas.openxmlformats.org/officeDocument/2006/relationships" id="257" r:id="R09a96cf4b83c4c91"/>
    <p:sldId xmlns:r="http://schemas.openxmlformats.org/officeDocument/2006/relationships" id="258" r:id="Rec6d2e64fd2d4940"/>
    <p:sldId xmlns:r="http://schemas.openxmlformats.org/officeDocument/2006/relationships" id="259" r:id="R47f4174b2345496c"/>
    <p:sldId xmlns:r="http://schemas.openxmlformats.org/officeDocument/2006/relationships" id="260" r:id="Rddf59230bc0f4aff"/>
    <p:sldId xmlns:r="http://schemas.openxmlformats.org/officeDocument/2006/relationships" id="261" r:id="R7d0414a780d146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1e8b8f85ee41ee" /><Relationship Type="http://schemas.openxmlformats.org/officeDocument/2006/relationships/slide" Target="/ppt/slides/slide1.xml" Id="R98702a6c761f48d7" /><Relationship Type="http://schemas.openxmlformats.org/officeDocument/2006/relationships/slide" Target="/ppt/slides/slide2.xml" Id="R09a96cf4b83c4c91" /><Relationship Type="http://schemas.openxmlformats.org/officeDocument/2006/relationships/slide" Target="/ppt/slides/slide3.xml" Id="Rec6d2e64fd2d4940" /><Relationship Type="http://schemas.openxmlformats.org/officeDocument/2006/relationships/slide" Target="/ppt/slides/slide4.xml" Id="R47f4174b2345496c" /><Relationship Type="http://schemas.openxmlformats.org/officeDocument/2006/relationships/slide" Target="/ppt/slides/slide5.xml" Id="Rddf59230bc0f4aff" /><Relationship Type="http://schemas.openxmlformats.org/officeDocument/2006/relationships/slide" Target="/ppt/slides/slide6.xml" Id="R7d0414a780d146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b0408ba71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640ed29be4c6e" /><Relationship Type="http://schemas.openxmlformats.org/officeDocument/2006/relationships/theme" Target="/ppt/slideMasters/theme/theme1.xml" Id="R054ea6cd4e7a4f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640ed29be4c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8d9cd40cf49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6e3c742bc40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fa74641ee4b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eb94d12094c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b92bb9b5f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1951652cc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BREILI &amp; PARTNERE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BREILI &amp; PARTNERE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BREILI &amp; PARTNERE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BREILI &amp; PARTNERE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BREILI &amp; PARTNERE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BREILI &amp; PARTNERE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BREILI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BREILI &amp; PARTNERE AS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 SKEIE  –  21,0 %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BREILI &amp; PARTNERE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Bulls gate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3110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www.breili.no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996 361 012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BREILI &amp; PARTNERE AS</a:t>
            </a:r>
          </a:p>
        </p:txBody>
      </p:sp>
    </p:spTree>
  </p:cSld>
  <p:clrMapOvr>
    <a:masterClrMapping xmlns:a="http://schemas.openxmlformats.org/drawingml/2006/main"/>
  </p:clrMapOvr>
</p:sld>
</file>