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bca327cc7f46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61018672f94bcc"/>
  </p:sldMasterIdLst>
  <p:sldIdLst>
    <p:sldId xmlns:r="http://schemas.openxmlformats.org/officeDocument/2006/relationships" id="256" r:id="Rbd66ff5d31f7492d"/>
    <p:sldId xmlns:r="http://schemas.openxmlformats.org/officeDocument/2006/relationships" id="257" r:id="R917b1bd8eeb2498c"/>
    <p:sldId xmlns:r="http://schemas.openxmlformats.org/officeDocument/2006/relationships" id="258" r:id="R8249f2b332d445c3"/>
    <p:sldId xmlns:r="http://schemas.openxmlformats.org/officeDocument/2006/relationships" id="259" r:id="R90dbbce47c5b465e"/>
    <p:sldId xmlns:r="http://schemas.openxmlformats.org/officeDocument/2006/relationships" id="260" r:id="R5444f9c76d194479"/>
    <p:sldId xmlns:r="http://schemas.openxmlformats.org/officeDocument/2006/relationships" id="261" r:id="R4b57891433ba401f"/>
    <p:sldId xmlns:r="http://schemas.openxmlformats.org/officeDocument/2006/relationships" id="262" r:id="Rf27c96ea58b048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61018672f94bcc" /><Relationship Type="http://schemas.openxmlformats.org/officeDocument/2006/relationships/slide" Target="/ppt/slides/slide1.xml" Id="Rbd66ff5d31f7492d" /><Relationship Type="http://schemas.openxmlformats.org/officeDocument/2006/relationships/slide" Target="/ppt/slides/slide2.xml" Id="R917b1bd8eeb2498c" /><Relationship Type="http://schemas.openxmlformats.org/officeDocument/2006/relationships/slide" Target="/ppt/slides/slide3.xml" Id="R8249f2b332d445c3" /><Relationship Type="http://schemas.openxmlformats.org/officeDocument/2006/relationships/slide" Target="/ppt/slides/slide4.xml" Id="R90dbbce47c5b465e" /><Relationship Type="http://schemas.openxmlformats.org/officeDocument/2006/relationships/slide" Target="/ppt/slides/slide5.xml" Id="R5444f9c76d194479" /><Relationship Type="http://schemas.openxmlformats.org/officeDocument/2006/relationships/slide" Target="/ppt/slides/slide6.xml" Id="R4b57891433ba401f" /><Relationship Type="http://schemas.openxmlformats.org/officeDocument/2006/relationships/slide" Target="/ppt/slides/slide7.xml" Id="Rf27c96ea58b048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184b0cba4447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923612b1940e5" /><Relationship Type="http://schemas.openxmlformats.org/officeDocument/2006/relationships/theme" Target="/ppt/slideMasters/theme/theme1.xml" Id="R3faa88fa227746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b923612b1940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88fc7e19d4a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ec50274d443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904d6a7e140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e167ffb044d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85246d6ae4b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5a30b590549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2f5c8829a41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ELVERUM BLIKKENSLAGERVERKSTED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ELVERUM BLIKKENSLAGERVERKSTED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43 662 583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1 490 469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7 738 070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17 401 572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MARCAR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 AKTIV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Svartbekkvegen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43 57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post@elverum-blikk.no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996 360 199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BLIKKENSLAGERVERKSTED AS</a:t>
            </a:r>
          </a:p>
        </p:txBody>
      </p:sp>
    </p:spTree>
  </p:cSld>
  <p:clrMapOvr>
    <a:masterClrMapping xmlns:a="http://schemas.openxmlformats.org/drawingml/2006/main"/>
  </p:clrMapOvr>
</p:sld>
</file>