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a89f13435345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371a94517c4bf0"/>
  </p:sldMasterIdLst>
  <p:sldIdLst>
    <p:sldId xmlns:r="http://schemas.openxmlformats.org/officeDocument/2006/relationships" id="256" r:id="Rb240c14fbaa5446f"/>
    <p:sldId xmlns:r="http://schemas.openxmlformats.org/officeDocument/2006/relationships" id="257" r:id="R04f9197f3699479b"/>
    <p:sldId xmlns:r="http://schemas.openxmlformats.org/officeDocument/2006/relationships" id="258" r:id="R10802057500042ba"/>
    <p:sldId xmlns:r="http://schemas.openxmlformats.org/officeDocument/2006/relationships" id="259" r:id="R100dc867aac34805"/>
    <p:sldId xmlns:r="http://schemas.openxmlformats.org/officeDocument/2006/relationships" id="260" r:id="R1eec5b89d23a43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371a94517c4bf0" /><Relationship Type="http://schemas.openxmlformats.org/officeDocument/2006/relationships/slide" Target="/ppt/slides/slide1.xml" Id="Rb240c14fbaa5446f" /><Relationship Type="http://schemas.openxmlformats.org/officeDocument/2006/relationships/slide" Target="/ppt/slides/slide2.xml" Id="R04f9197f3699479b" /><Relationship Type="http://schemas.openxmlformats.org/officeDocument/2006/relationships/slide" Target="/ppt/slides/slide3.xml" Id="R10802057500042ba" /><Relationship Type="http://schemas.openxmlformats.org/officeDocument/2006/relationships/slide" Target="/ppt/slides/slide4.xml" Id="R100dc867aac34805" /><Relationship Type="http://schemas.openxmlformats.org/officeDocument/2006/relationships/slide" Target="/ppt/slides/slide5.xml" Id="R1eec5b89d23a43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af253ff4a74c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cc14c48224542" /><Relationship Type="http://schemas.openxmlformats.org/officeDocument/2006/relationships/theme" Target="/ppt/slideMasters/theme/theme1.xml" Id="Raabbf5363e2047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ecc14c482245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aa775a80a45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b8b4bbfdc46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1dc0814094d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96f2b1fc745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9e1cd40a04f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BRØNNBORING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BRØNNBORING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BRØNNBORING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BRØNNBORING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BRØNNBORING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BRØNNBORING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996 356 965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BRØNNBORING AS</a:t>
            </a:r>
          </a:p>
        </p:txBody>
      </p:sp>
    </p:spTree>
  </p:cSld>
  <p:clrMapOvr>
    <a:masterClrMapping xmlns:a="http://schemas.openxmlformats.org/drawingml/2006/main"/>
  </p:clrMapOvr>
</p:sld>
</file>