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bd548982e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23ca5bdfc498f"/>
  </p:sldMasterIdLst>
  <p:sldIdLst>
    <p:sldId xmlns:r="http://schemas.openxmlformats.org/officeDocument/2006/relationships" id="256" r:id="R65a15404a13549de"/>
    <p:sldId xmlns:r="http://schemas.openxmlformats.org/officeDocument/2006/relationships" id="257" r:id="R8cdfaa32461249cf"/>
    <p:sldId xmlns:r="http://schemas.openxmlformats.org/officeDocument/2006/relationships" id="258" r:id="Rab04073b3f1a45e3"/>
    <p:sldId xmlns:r="http://schemas.openxmlformats.org/officeDocument/2006/relationships" id="259" r:id="R6a10f66991794abc"/>
    <p:sldId xmlns:r="http://schemas.openxmlformats.org/officeDocument/2006/relationships" id="260" r:id="R6864a9c8c614439b"/>
    <p:sldId xmlns:r="http://schemas.openxmlformats.org/officeDocument/2006/relationships" id="261" r:id="R0c1fb95a3ef04381"/>
    <p:sldId xmlns:r="http://schemas.openxmlformats.org/officeDocument/2006/relationships" id="262" r:id="Redd46c01f81a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23ca5bdfc498f" /><Relationship Type="http://schemas.openxmlformats.org/officeDocument/2006/relationships/slide" Target="/ppt/slides/slide1.xml" Id="R65a15404a13549de" /><Relationship Type="http://schemas.openxmlformats.org/officeDocument/2006/relationships/slide" Target="/ppt/slides/slide2.xml" Id="R8cdfaa32461249cf" /><Relationship Type="http://schemas.openxmlformats.org/officeDocument/2006/relationships/slide" Target="/ppt/slides/slide3.xml" Id="Rab04073b3f1a45e3" /><Relationship Type="http://schemas.openxmlformats.org/officeDocument/2006/relationships/slide" Target="/ppt/slides/slide4.xml" Id="R6a10f66991794abc" /><Relationship Type="http://schemas.openxmlformats.org/officeDocument/2006/relationships/slide" Target="/ppt/slides/slide5.xml" Id="R6864a9c8c614439b" /><Relationship Type="http://schemas.openxmlformats.org/officeDocument/2006/relationships/slide" Target="/ppt/slides/slide6.xml" Id="R0c1fb95a3ef04381" /><Relationship Type="http://schemas.openxmlformats.org/officeDocument/2006/relationships/slide" Target="/ppt/slides/slide7.xml" Id="Redd46c01f81a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c4fe02ce2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697dcd514886" /><Relationship Type="http://schemas.openxmlformats.org/officeDocument/2006/relationships/theme" Target="/ppt/slideMasters/theme/theme1.xml" Id="R4e63632ae1884c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1697dcd51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025b6612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1f5579b9144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ce992966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7763df96946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769dea50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3ab1dd805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af5f0c34d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KLAR HOLDING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−1 905 356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7 772 098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7 779 299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GJØLMESLI SVEIN ASBJØRN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GJØLMESLI LISA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Gjølmesli, Skålvollen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90 03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996 351 149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KLAR HOLDING AS</a:t>
            </a:r>
          </a:p>
        </p:txBody>
      </p:sp>
    </p:spTree>
  </p:cSld>
  <p:clrMapOvr>
    <a:masterClrMapping xmlns:a="http://schemas.openxmlformats.org/drawingml/2006/main"/>
  </p:clrMapOvr>
</p:sld>
</file>