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51ea3f3e2b44fa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fd38cc7507c41ad"/>
  </p:sldMasterIdLst>
  <p:sldIdLst>
    <p:sldId xmlns:r="http://schemas.openxmlformats.org/officeDocument/2006/relationships" id="256" r:id="R8611d17e29484177"/>
    <p:sldId xmlns:r="http://schemas.openxmlformats.org/officeDocument/2006/relationships" id="257" r:id="Rd7545408e4244443"/>
    <p:sldId xmlns:r="http://schemas.openxmlformats.org/officeDocument/2006/relationships" id="258" r:id="R78bf50467f064c75"/>
    <p:sldId xmlns:r="http://schemas.openxmlformats.org/officeDocument/2006/relationships" id="259" r:id="Rc3e45f11f9da4cd5"/>
    <p:sldId xmlns:r="http://schemas.openxmlformats.org/officeDocument/2006/relationships" id="260" r:id="Rff57d19a14604d9c"/>
    <p:sldId xmlns:r="http://schemas.openxmlformats.org/officeDocument/2006/relationships" id="261" r:id="R64e549d8bbbf471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d38cc7507c41ad" /><Relationship Type="http://schemas.openxmlformats.org/officeDocument/2006/relationships/slide" Target="/ppt/slides/slide1.xml" Id="R8611d17e29484177" /><Relationship Type="http://schemas.openxmlformats.org/officeDocument/2006/relationships/slide" Target="/ppt/slides/slide2.xml" Id="Rd7545408e4244443" /><Relationship Type="http://schemas.openxmlformats.org/officeDocument/2006/relationships/slide" Target="/ppt/slides/slide3.xml" Id="R78bf50467f064c75" /><Relationship Type="http://schemas.openxmlformats.org/officeDocument/2006/relationships/slide" Target="/ppt/slides/slide4.xml" Id="Rc3e45f11f9da4cd5" /><Relationship Type="http://schemas.openxmlformats.org/officeDocument/2006/relationships/slide" Target="/ppt/slides/slide5.xml" Id="Rff57d19a14604d9c" /><Relationship Type="http://schemas.openxmlformats.org/officeDocument/2006/relationships/slide" Target="/ppt/slides/slide6.xml" Id="R64e549d8bbbf471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0a0a69fec44ee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2502e7e7b94663" /><Relationship Type="http://schemas.openxmlformats.org/officeDocument/2006/relationships/theme" Target="/ppt/slideMasters/theme/theme1.xml" Id="R16c1ab4ba1ad49e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72502e7e7b9466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dfb4fba5e6428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89e190418b4b3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bce0d22bc9493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c223adb90c407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f08dc61b974fc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5bf2b463a9488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ØKONOMIHJELPEN JOHN MARTIN HOV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ØKONOMIHJELPEN JOHN MARTIN HOV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ØKONOMIHJELPEN JOHN MARTIN HOV ble etablert [år] og holder til i Stabekk.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ØKONOMIHJELPEN JOHN MARTIN HOV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ØKONOMIHJELPEN JOHN MARTIN HOV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ØKONOMIHJELPEN JOHN MARTIN HOV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498 102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381 797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351 397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−218 375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29 430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ØKONOMIHJELPEN JOHN MARTIN HOV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Liaveien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1369 Stabekk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post@prosjekthjelp.no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996 348 458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ØKONOMIHJELPEN JOHN MARTIN HOV</a:t>
            </a:r>
          </a:p>
        </p:txBody>
      </p:sp>
    </p:spTree>
  </p:cSld>
  <p:clrMapOvr>
    <a:masterClrMapping xmlns:a="http://schemas.openxmlformats.org/drawingml/2006/main"/>
  </p:clrMapOvr>
</p:sld>
</file>