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7f135ed12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92fd6834946da"/>
  </p:sldMasterIdLst>
  <p:sldIdLst>
    <p:sldId xmlns:r="http://schemas.openxmlformats.org/officeDocument/2006/relationships" id="256" r:id="R8d670aabaa3f4b10"/>
    <p:sldId xmlns:r="http://schemas.openxmlformats.org/officeDocument/2006/relationships" id="257" r:id="Rd8d5250da8ec4662"/>
    <p:sldId xmlns:r="http://schemas.openxmlformats.org/officeDocument/2006/relationships" id="258" r:id="Rd6bae57823b94b5b"/>
    <p:sldId xmlns:r="http://schemas.openxmlformats.org/officeDocument/2006/relationships" id="259" r:id="R9c890e9114a942b8"/>
    <p:sldId xmlns:r="http://schemas.openxmlformats.org/officeDocument/2006/relationships" id="260" r:id="Refc2dc6dc3c74010"/>
    <p:sldId xmlns:r="http://schemas.openxmlformats.org/officeDocument/2006/relationships" id="261" r:id="R107c5330d0ff4a91"/>
    <p:sldId xmlns:r="http://schemas.openxmlformats.org/officeDocument/2006/relationships" id="262" r:id="R3cfc3463183545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92fd6834946da" /><Relationship Type="http://schemas.openxmlformats.org/officeDocument/2006/relationships/slide" Target="/ppt/slides/slide1.xml" Id="R8d670aabaa3f4b10" /><Relationship Type="http://schemas.openxmlformats.org/officeDocument/2006/relationships/slide" Target="/ppt/slides/slide2.xml" Id="Rd8d5250da8ec4662" /><Relationship Type="http://schemas.openxmlformats.org/officeDocument/2006/relationships/slide" Target="/ppt/slides/slide3.xml" Id="Rd6bae57823b94b5b" /><Relationship Type="http://schemas.openxmlformats.org/officeDocument/2006/relationships/slide" Target="/ppt/slides/slide4.xml" Id="R9c890e9114a942b8" /><Relationship Type="http://schemas.openxmlformats.org/officeDocument/2006/relationships/slide" Target="/ppt/slides/slide5.xml" Id="Refc2dc6dc3c74010" /><Relationship Type="http://schemas.openxmlformats.org/officeDocument/2006/relationships/slide" Target="/ppt/slides/slide6.xml" Id="R107c5330d0ff4a91" /><Relationship Type="http://schemas.openxmlformats.org/officeDocument/2006/relationships/slide" Target="/ppt/slides/slide7.xml" Id="R3cfc3463183545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3f5c2ed12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58b4013aa4822" /><Relationship Type="http://schemas.openxmlformats.org/officeDocument/2006/relationships/theme" Target="/ppt/slideMasters/theme/theme1.xml" Id="R40534237b0e7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d58b4013aa48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d985d20df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62ae75774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f78f55565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b600f6906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f00c0bf79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23f4b9c6c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fd9e40ee6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FDN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FDN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1 410 833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FREDRIK DOKK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Smestadvei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996 334 783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FDN INVEST AS</a:t>
            </a:r>
          </a:p>
        </p:txBody>
      </p:sp>
    </p:spTree>
  </p:cSld>
  <p:clrMapOvr>
    <a:masterClrMapping xmlns:a="http://schemas.openxmlformats.org/drawingml/2006/main"/>
  </p:clrMapOvr>
</p:sld>
</file>