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380cef34a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69c3c24e64795"/>
  </p:sldMasterIdLst>
  <p:sldIdLst>
    <p:sldId xmlns:r="http://schemas.openxmlformats.org/officeDocument/2006/relationships" id="256" r:id="R3518f06e5a0042d3"/>
    <p:sldId xmlns:r="http://schemas.openxmlformats.org/officeDocument/2006/relationships" id="257" r:id="R83e882eb4bb14b8f"/>
    <p:sldId xmlns:r="http://schemas.openxmlformats.org/officeDocument/2006/relationships" id="258" r:id="R9dd92943fd1a4191"/>
    <p:sldId xmlns:r="http://schemas.openxmlformats.org/officeDocument/2006/relationships" id="259" r:id="Rb98c171f42ed45d4"/>
    <p:sldId xmlns:r="http://schemas.openxmlformats.org/officeDocument/2006/relationships" id="260" r:id="R03da776dbd0f46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69c3c24e64795" /><Relationship Type="http://schemas.openxmlformats.org/officeDocument/2006/relationships/slide" Target="/ppt/slides/slide1.xml" Id="R3518f06e5a0042d3" /><Relationship Type="http://schemas.openxmlformats.org/officeDocument/2006/relationships/slide" Target="/ppt/slides/slide2.xml" Id="R83e882eb4bb14b8f" /><Relationship Type="http://schemas.openxmlformats.org/officeDocument/2006/relationships/slide" Target="/ppt/slides/slide3.xml" Id="R9dd92943fd1a4191" /><Relationship Type="http://schemas.openxmlformats.org/officeDocument/2006/relationships/slide" Target="/ppt/slides/slide4.xml" Id="Rb98c171f42ed45d4" /><Relationship Type="http://schemas.openxmlformats.org/officeDocument/2006/relationships/slide" Target="/ppt/slides/slide5.xml" Id="R03da776dbd0f46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d66c7615a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66f2fadb14f5b" /><Relationship Type="http://schemas.openxmlformats.org/officeDocument/2006/relationships/theme" Target="/ppt/slideMasters/theme/theme1.xml" Id="R7d48a6cc0a2d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66f2fadb1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ab00bea36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534c6ee97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ed279785e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218a339fa4e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11715e75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O TORSEN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O TORSEN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996 317 366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O TORSEN AS</a:t>
            </a:r>
          </a:p>
        </p:txBody>
      </p:sp>
    </p:spTree>
  </p:cSld>
  <p:clrMapOvr>
    <a:masterClrMapping xmlns:a="http://schemas.openxmlformats.org/drawingml/2006/main"/>
  </p:clrMapOvr>
</p:sld>
</file>