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16a2ba232a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e9bff6041428a"/>
  </p:sldMasterIdLst>
  <p:sldIdLst>
    <p:sldId xmlns:r="http://schemas.openxmlformats.org/officeDocument/2006/relationships" id="256" r:id="R551096e3dfab4dae"/>
    <p:sldId xmlns:r="http://schemas.openxmlformats.org/officeDocument/2006/relationships" id="257" r:id="Rcf6e7b5be1bf4003"/>
    <p:sldId xmlns:r="http://schemas.openxmlformats.org/officeDocument/2006/relationships" id="258" r:id="R987d237716074b7a"/>
    <p:sldId xmlns:r="http://schemas.openxmlformats.org/officeDocument/2006/relationships" id="259" r:id="R586628fd00494726"/>
    <p:sldId xmlns:r="http://schemas.openxmlformats.org/officeDocument/2006/relationships" id="260" r:id="R92b6ab5e854f4ff0"/>
    <p:sldId xmlns:r="http://schemas.openxmlformats.org/officeDocument/2006/relationships" id="261" r:id="R9dbb690a9c604a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e9bff6041428a" /><Relationship Type="http://schemas.openxmlformats.org/officeDocument/2006/relationships/slide" Target="/ppt/slides/slide1.xml" Id="R551096e3dfab4dae" /><Relationship Type="http://schemas.openxmlformats.org/officeDocument/2006/relationships/slide" Target="/ppt/slides/slide2.xml" Id="Rcf6e7b5be1bf4003" /><Relationship Type="http://schemas.openxmlformats.org/officeDocument/2006/relationships/slide" Target="/ppt/slides/slide3.xml" Id="R987d237716074b7a" /><Relationship Type="http://schemas.openxmlformats.org/officeDocument/2006/relationships/slide" Target="/ppt/slides/slide4.xml" Id="R586628fd00494726" /><Relationship Type="http://schemas.openxmlformats.org/officeDocument/2006/relationships/slide" Target="/ppt/slides/slide5.xml" Id="R92b6ab5e854f4ff0" /><Relationship Type="http://schemas.openxmlformats.org/officeDocument/2006/relationships/slide" Target="/ppt/slides/slide6.xml" Id="R9dbb690a9c604a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8aa214e2b46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38618f9a94646" /><Relationship Type="http://schemas.openxmlformats.org/officeDocument/2006/relationships/theme" Target="/ppt/slideMasters/theme/theme1.xml" Id="Rd1f927e9dafd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238618f9a946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943452a93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bed447e23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99bbd4a96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44fdbbec842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35134265849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f12c86ca540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996 305 708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