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b4882d1d8c49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e4cb5eb0d64fb7"/>
  </p:sldMasterIdLst>
  <p:sldIdLst>
    <p:sldId xmlns:r="http://schemas.openxmlformats.org/officeDocument/2006/relationships" id="256" r:id="R8564d307c29e4fd4"/>
    <p:sldId xmlns:r="http://schemas.openxmlformats.org/officeDocument/2006/relationships" id="257" r:id="Rdd125b26609a4922"/>
    <p:sldId xmlns:r="http://schemas.openxmlformats.org/officeDocument/2006/relationships" id="258" r:id="R15a698be876d45a6"/>
    <p:sldId xmlns:r="http://schemas.openxmlformats.org/officeDocument/2006/relationships" id="259" r:id="R680f777c661e4f34"/>
    <p:sldId xmlns:r="http://schemas.openxmlformats.org/officeDocument/2006/relationships" id="260" r:id="R389ba5ce562349bb"/>
    <p:sldId xmlns:r="http://schemas.openxmlformats.org/officeDocument/2006/relationships" id="261" r:id="Rf7ab812fe2a04ae5"/>
    <p:sldId xmlns:r="http://schemas.openxmlformats.org/officeDocument/2006/relationships" id="262" r:id="Re3fa3b330fb946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e4cb5eb0d64fb7" /><Relationship Type="http://schemas.openxmlformats.org/officeDocument/2006/relationships/slide" Target="/ppt/slides/slide1.xml" Id="R8564d307c29e4fd4" /><Relationship Type="http://schemas.openxmlformats.org/officeDocument/2006/relationships/slide" Target="/ppt/slides/slide2.xml" Id="Rdd125b26609a4922" /><Relationship Type="http://schemas.openxmlformats.org/officeDocument/2006/relationships/slide" Target="/ppt/slides/slide3.xml" Id="R15a698be876d45a6" /><Relationship Type="http://schemas.openxmlformats.org/officeDocument/2006/relationships/slide" Target="/ppt/slides/slide4.xml" Id="R680f777c661e4f34" /><Relationship Type="http://schemas.openxmlformats.org/officeDocument/2006/relationships/slide" Target="/ppt/slides/slide5.xml" Id="R389ba5ce562349bb" /><Relationship Type="http://schemas.openxmlformats.org/officeDocument/2006/relationships/slide" Target="/ppt/slides/slide6.xml" Id="Rf7ab812fe2a04ae5" /><Relationship Type="http://schemas.openxmlformats.org/officeDocument/2006/relationships/slide" Target="/ppt/slides/slide7.xml" Id="Re3fa3b330fb946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9da5e946274d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d5ac7e146491f" /><Relationship Type="http://schemas.openxmlformats.org/officeDocument/2006/relationships/theme" Target="/ppt/slideMasters/theme/theme1.xml" Id="R561d112871a744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0d5ac7e14649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6c23705ba4f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a7385ad9b48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3d9d464614f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3401660b74d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6ad3f199341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41f581b0347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5c4cb4868b4c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WELDSERVICES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WELDSERVICES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WELDSERVICES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WELDSERVICES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WELDSERVICES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WELDSERVICES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879 564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133 343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101 030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830 113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1 397 503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WELDSERVICES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INGENIØRGRUPPEN AS  –  97,9 %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FJELLHEIM PETTER OLAV  –  2,1 %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WELDSERVICES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Vikaveien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8622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996 301 451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WELDSERVICES AS</a:t>
            </a:r>
          </a:p>
        </p:txBody>
      </p:sp>
    </p:spTree>
  </p:cSld>
  <p:clrMapOvr>
    <a:masterClrMapping xmlns:a="http://schemas.openxmlformats.org/drawingml/2006/main"/>
  </p:clrMapOvr>
</p:sld>
</file>