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5d9e9942e9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81df5640546f0"/>
  </p:sldMasterIdLst>
  <p:sldIdLst>
    <p:sldId xmlns:r="http://schemas.openxmlformats.org/officeDocument/2006/relationships" id="256" r:id="Ra47fec20822d4d04"/>
    <p:sldId xmlns:r="http://schemas.openxmlformats.org/officeDocument/2006/relationships" id="257" r:id="Rd4939a89c75147d3"/>
    <p:sldId xmlns:r="http://schemas.openxmlformats.org/officeDocument/2006/relationships" id="258" r:id="R075353f412c442b0"/>
    <p:sldId xmlns:r="http://schemas.openxmlformats.org/officeDocument/2006/relationships" id="259" r:id="Rd6c650d4d8d14d43"/>
    <p:sldId xmlns:r="http://schemas.openxmlformats.org/officeDocument/2006/relationships" id="260" r:id="Rad4a2aaf069c4b11"/>
    <p:sldId xmlns:r="http://schemas.openxmlformats.org/officeDocument/2006/relationships" id="261" r:id="Rf6d0a6948999460f"/>
    <p:sldId xmlns:r="http://schemas.openxmlformats.org/officeDocument/2006/relationships" id="262" r:id="R77d4e8bce7c3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81df5640546f0" /><Relationship Type="http://schemas.openxmlformats.org/officeDocument/2006/relationships/slide" Target="/ppt/slides/slide1.xml" Id="Ra47fec20822d4d04" /><Relationship Type="http://schemas.openxmlformats.org/officeDocument/2006/relationships/slide" Target="/ppt/slides/slide2.xml" Id="Rd4939a89c75147d3" /><Relationship Type="http://schemas.openxmlformats.org/officeDocument/2006/relationships/slide" Target="/ppt/slides/slide3.xml" Id="R075353f412c442b0" /><Relationship Type="http://schemas.openxmlformats.org/officeDocument/2006/relationships/slide" Target="/ppt/slides/slide4.xml" Id="Rd6c650d4d8d14d43" /><Relationship Type="http://schemas.openxmlformats.org/officeDocument/2006/relationships/slide" Target="/ppt/slides/slide5.xml" Id="Rad4a2aaf069c4b11" /><Relationship Type="http://schemas.openxmlformats.org/officeDocument/2006/relationships/slide" Target="/ppt/slides/slide6.xml" Id="Rf6d0a6948999460f" /><Relationship Type="http://schemas.openxmlformats.org/officeDocument/2006/relationships/slide" Target="/ppt/slides/slide7.xml" Id="R77d4e8bce7c3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0cb99d443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8ed2793194637" /><Relationship Type="http://schemas.openxmlformats.org/officeDocument/2006/relationships/theme" Target="/ppt/slideMasters/theme/theme1.xml" Id="R85027536ce374b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d8ed279319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cf89339f2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75db204ac47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801759e6e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26e76d0a74e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a69bfa3c9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f7951c1c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27d5c9e145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HANDYMANTJENESTEN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HANDYMANTJENESTEN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7 958 247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563 840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469 011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2 426 320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SIGBJØRN OWE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LISBETH DRAMSTAD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VEGARD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Iddeveien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39 50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post@handymantjenesten.no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996 296 709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HANDYMANTJENESTEN AS</a:t>
            </a:r>
          </a:p>
        </p:txBody>
      </p:sp>
    </p:spTree>
  </p:cSld>
  <p:clrMapOvr>
    <a:masterClrMapping xmlns:a="http://schemas.openxmlformats.org/drawingml/2006/main"/>
  </p:clrMapOvr>
</p:sld>
</file>