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7d0d1f8a0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735802c64144d2"/>
  </p:sldMasterIdLst>
  <p:sldIdLst>
    <p:sldId xmlns:r="http://schemas.openxmlformats.org/officeDocument/2006/relationships" id="256" r:id="Rfd69b901ed1a41e5"/>
    <p:sldId xmlns:r="http://schemas.openxmlformats.org/officeDocument/2006/relationships" id="257" r:id="R0f9c84cb77a640d2"/>
    <p:sldId xmlns:r="http://schemas.openxmlformats.org/officeDocument/2006/relationships" id="258" r:id="R559747ab771344b1"/>
    <p:sldId xmlns:r="http://schemas.openxmlformats.org/officeDocument/2006/relationships" id="259" r:id="Rc5552d2b4ce844d4"/>
    <p:sldId xmlns:r="http://schemas.openxmlformats.org/officeDocument/2006/relationships" id="260" r:id="R957b2c2660f34d9d"/>
    <p:sldId xmlns:r="http://schemas.openxmlformats.org/officeDocument/2006/relationships" id="261" r:id="R7db82bb19a9149ed"/>
    <p:sldId xmlns:r="http://schemas.openxmlformats.org/officeDocument/2006/relationships" id="262" r:id="R37da1207c2ee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35802c64144d2" /><Relationship Type="http://schemas.openxmlformats.org/officeDocument/2006/relationships/slide" Target="/ppt/slides/slide1.xml" Id="Rfd69b901ed1a41e5" /><Relationship Type="http://schemas.openxmlformats.org/officeDocument/2006/relationships/slide" Target="/ppt/slides/slide2.xml" Id="R0f9c84cb77a640d2" /><Relationship Type="http://schemas.openxmlformats.org/officeDocument/2006/relationships/slide" Target="/ppt/slides/slide3.xml" Id="R559747ab771344b1" /><Relationship Type="http://schemas.openxmlformats.org/officeDocument/2006/relationships/slide" Target="/ppt/slides/slide4.xml" Id="Rc5552d2b4ce844d4" /><Relationship Type="http://schemas.openxmlformats.org/officeDocument/2006/relationships/slide" Target="/ppt/slides/slide5.xml" Id="R957b2c2660f34d9d" /><Relationship Type="http://schemas.openxmlformats.org/officeDocument/2006/relationships/slide" Target="/ppt/slides/slide6.xml" Id="R7db82bb19a9149ed" /><Relationship Type="http://schemas.openxmlformats.org/officeDocument/2006/relationships/slide" Target="/ppt/slides/slide7.xml" Id="R37da1207c2ee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a9155555e43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156d5000d4cba" /><Relationship Type="http://schemas.openxmlformats.org/officeDocument/2006/relationships/theme" Target="/ppt/slideMasters/theme/theme1.xml" Id="Raf4c68c92e4e41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156d5000d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52d23122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741ff93364c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488b0484e40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41fb862e140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7b36d6e2644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bdb4b93a743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aba056afa45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STAUR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STAUR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STAUR ENERGY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STAUR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STAUR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STAUR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24 803 992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24 849 632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STAUR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NORTURA KONSERNPENSJONSKASSE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MANI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MERITORIUS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OCTILLION INVEST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MO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STAUR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996 289 265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STAUR ENERGY AS</a:t>
            </a:r>
          </a:p>
        </p:txBody>
      </p:sp>
    </p:spTree>
  </p:cSld>
  <p:clrMapOvr>
    <a:masterClrMapping xmlns:a="http://schemas.openxmlformats.org/drawingml/2006/main"/>
  </p:clrMapOvr>
</p:sld>
</file>