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5a34bf4c824a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e2d87e572c4e51"/>
  </p:sldMasterIdLst>
  <p:sldIdLst>
    <p:sldId xmlns:r="http://schemas.openxmlformats.org/officeDocument/2006/relationships" id="256" r:id="Rff11f16a79004b18"/>
    <p:sldId xmlns:r="http://schemas.openxmlformats.org/officeDocument/2006/relationships" id="257" r:id="R1e004921d3f141f7"/>
    <p:sldId xmlns:r="http://schemas.openxmlformats.org/officeDocument/2006/relationships" id="258" r:id="Rd52a9ab6f71c4d3a"/>
    <p:sldId xmlns:r="http://schemas.openxmlformats.org/officeDocument/2006/relationships" id="259" r:id="R891c6997060d49f9"/>
    <p:sldId xmlns:r="http://schemas.openxmlformats.org/officeDocument/2006/relationships" id="260" r:id="Rf91f429a2bb14f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e2d87e572c4e51" /><Relationship Type="http://schemas.openxmlformats.org/officeDocument/2006/relationships/slide" Target="/ppt/slides/slide1.xml" Id="Rff11f16a79004b18" /><Relationship Type="http://schemas.openxmlformats.org/officeDocument/2006/relationships/slide" Target="/ppt/slides/slide2.xml" Id="R1e004921d3f141f7" /><Relationship Type="http://schemas.openxmlformats.org/officeDocument/2006/relationships/slide" Target="/ppt/slides/slide3.xml" Id="Rd52a9ab6f71c4d3a" /><Relationship Type="http://schemas.openxmlformats.org/officeDocument/2006/relationships/slide" Target="/ppt/slides/slide4.xml" Id="R891c6997060d49f9" /><Relationship Type="http://schemas.openxmlformats.org/officeDocument/2006/relationships/slide" Target="/ppt/slides/slide5.xml" Id="Rf91f429a2bb14f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228fefdbd842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d78ec1179648ad" /><Relationship Type="http://schemas.openxmlformats.org/officeDocument/2006/relationships/theme" Target="/ppt/slideMasters/theme/theme1.xml" Id="R19fb64fb1a5e44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d78ec1179648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d54d168b1843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1dcb854ea44b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44f38c4ed43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f0a1b454042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15cf89a7f848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HODNELIA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HODNELIA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HODNELIA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HODNELIA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HODNELIA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HODNELIA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996 288 382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HODNELIA EIENDOM AS</a:t>
            </a:r>
          </a:p>
        </p:txBody>
      </p:sp>
    </p:spTree>
  </p:cSld>
  <p:clrMapOvr>
    <a:masterClrMapping xmlns:a="http://schemas.openxmlformats.org/drawingml/2006/main"/>
  </p:clrMapOvr>
</p:sld>
</file>