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bf0401bee7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b1d6204314882"/>
  </p:sldMasterIdLst>
  <p:sldIdLst>
    <p:sldId xmlns:r="http://schemas.openxmlformats.org/officeDocument/2006/relationships" id="256" r:id="Ra7321e780d164434"/>
    <p:sldId xmlns:r="http://schemas.openxmlformats.org/officeDocument/2006/relationships" id="257" r:id="R5582a3c7f2c3485b"/>
    <p:sldId xmlns:r="http://schemas.openxmlformats.org/officeDocument/2006/relationships" id="258" r:id="Rf3d1482aa9964258"/>
    <p:sldId xmlns:r="http://schemas.openxmlformats.org/officeDocument/2006/relationships" id="259" r:id="R33be4eecaa60420f"/>
    <p:sldId xmlns:r="http://schemas.openxmlformats.org/officeDocument/2006/relationships" id="260" r:id="Rf3771f78dbed4152"/>
    <p:sldId xmlns:r="http://schemas.openxmlformats.org/officeDocument/2006/relationships" id="261" r:id="R33559f7539af4d39"/>
    <p:sldId xmlns:r="http://schemas.openxmlformats.org/officeDocument/2006/relationships" id="262" r:id="Re44f858d8236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b1d6204314882" /><Relationship Type="http://schemas.openxmlformats.org/officeDocument/2006/relationships/slide" Target="/ppt/slides/slide1.xml" Id="Ra7321e780d164434" /><Relationship Type="http://schemas.openxmlformats.org/officeDocument/2006/relationships/slide" Target="/ppt/slides/slide2.xml" Id="R5582a3c7f2c3485b" /><Relationship Type="http://schemas.openxmlformats.org/officeDocument/2006/relationships/slide" Target="/ppt/slides/slide3.xml" Id="Rf3d1482aa9964258" /><Relationship Type="http://schemas.openxmlformats.org/officeDocument/2006/relationships/slide" Target="/ppt/slides/slide4.xml" Id="R33be4eecaa60420f" /><Relationship Type="http://schemas.openxmlformats.org/officeDocument/2006/relationships/slide" Target="/ppt/slides/slide5.xml" Id="Rf3771f78dbed4152" /><Relationship Type="http://schemas.openxmlformats.org/officeDocument/2006/relationships/slide" Target="/ppt/slides/slide6.xml" Id="R33559f7539af4d39" /><Relationship Type="http://schemas.openxmlformats.org/officeDocument/2006/relationships/slide" Target="/ppt/slides/slide7.xml" Id="Re44f858d8236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2a317384c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22f6aef0d4988" /><Relationship Type="http://schemas.openxmlformats.org/officeDocument/2006/relationships/theme" Target="/ppt/slideMasters/theme/theme1.xml" Id="R9ce991b84e23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022f6aef0d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672178c1b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17a1436145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84920442c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a6418a95d4e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f3b3dc04042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bbc40aa0e49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8700faa16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CHRISSY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CHRISSY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14 578 722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22 321 723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Meltzers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996 284 379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