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fbf8d18bf5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e330025db460f"/>
  </p:sldMasterIdLst>
  <p:sldIdLst>
    <p:sldId xmlns:r="http://schemas.openxmlformats.org/officeDocument/2006/relationships" id="256" r:id="Re24818f8c5064f33"/>
    <p:sldId xmlns:r="http://schemas.openxmlformats.org/officeDocument/2006/relationships" id="257" r:id="R20b49ea68de64009"/>
    <p:sldId xmlns:r="http://schemas.openxmlformats.org/officeDocument/2006/relationships" id="258" r:id="Ra66871d1c3af42a0"/>
    <p:sldId xmlns:r="http://schemas.openxmlformats.org/officeDocument/2006/relationships" id="259" r:id="R8853b837d1fa4602"/>
    <p:sldId xmlns:r="http://schemas.openxmlformats.org/officeDocument/2006/relationships" id="260" r:id="Rb0e6b67e84d647d4"/>
    <p:sldId xmlns:r="http://schemas.openxmlformats.org/officeDocument/2006/relationships" id="261" r:id="Ra0203f5fe6b243e7"/>
    <p:sldId xmlns:r="http://schemas.openxmlformats.org/officeDocument/2006/relationships" id="262" r:id="R438a7da98d84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e330025db460f" /><Relationship Type="http://schemas.openxmlformats.org/officeDocument/2006/relationships/slide" Target="/ppt/slides/slide1.xml" Id="Re24818f8c5064f33" /><Relationship Type="http://schemas.openxmlformats.org/officeDocument/2006/relationships/slide" Target="/ppt/slides/slide2.xml" Id="R20b49ea68de64009" /><Relationship Type="http://schemas.openxmlformats.org/officeDocument/2006/relationships/slide" Target="/ppt/slides/slide3.xml" Id="Ra66871d1c3af42a0" /><Relationship Type="http://schemas.openxmlformats.org/officeDocument/2006/relationships/slide" Target="/ppt/slides/slide4.xml" Id="R8853b837d1fa4602" /><Relationship Type="http://schemas.openxmlformats.org/officeDocument/2006/relationships/slide" Target="/ppt/slides/slide5.xml" Id="Rb0e6b67e84d647d4" /><Relationship Type="http://schemas.openxmlformats.org/officeDocument/2006/relationships/slide" Target="/ppt/slides/slide6.xml" Id="Ra0203f5fe6b243e7" /><Relationship Type="http://schemas.openxmlformats.org/officeDocument/2006/relationships/slide" Target="/ppt/slides/slide7.xml" Id="R438a7da98d84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377dabaf1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bad2deee74f21" /><Relationship Type="http://schemas.openxmlformats.org/officeDocument/2006/relationships/theme" Target="/ppt/slideMasters/theme/theme1.xml" Id="R945e2f82d90e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bad2deee7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b7c43ce08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78a6c4362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f30e6c4b7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348ae5eb045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5aa80243e46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08bb6f0943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8f5999678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YRJAR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YRJAR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YRJAR INVEST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YRJAR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YRJAR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YRJAR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899 798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8 553 131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YRJAR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FOSEN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LESO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YRJAR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Engslåttveien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oan@grontvedt.no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996 283 380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YRJAR INVEST AS</a:t>
            </a:r>
          </a:p>
        </p:txBody>
      </p:sp>
    </p:spTree>
  </p:cSld>
  <p:clrMapOvr>
    <a:masterClrMapping xmlns:a="http://schemas.openxmlformats.org/drawingml/2006/main"/>
  </p:clrMapOvr>
</p:sld>
</file>