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58589c14f849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eddf4d9c9418d"/>
  </p:sldMasterIdLst>
  <p:sldIdLst>
    <p:sldId xmlns:r="http://schemas.openxmlformats.org/officeDocument/2006/relationships" id="256" r:id="R59923b847c314278"/>
    <p:sldId xmlns:r="http://schemas.openxmlformats.org/officeDocument/2006/relationships" id="257" r:id="Rf1aaf93add78431e"/>
    <p:sldId xmlns:r="http://schemas.openxmlformats.org/officeDocument/2006/relationships" id="258" r:id="R33a292141209447d"/>
    <p:sldId xmlns:r="http://schemas.openxmlformats.org/officeDocument/2006/relationships" id="259" r:id="R074607c1d3434963"/>
    <p:sldId xmlns:r="http://schemas.openxmlformats.org/officeDocument/2006/relationships" id="260" r:id="Ra9cf7a6d90e64dc4"/>
    <p:sldId xmlns:r="http://schemas.openxmlformats.org/officeDocument/2006/relationships" id="261" r:id="Rcf216258a4d24b8d"/>
    <p:sldId xmlns:r="http://schemas.openxmlformats.org/officeDocument/2006/relationships" id="262" r:id="Rd23991a250b649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eddf4d9c9418d" /><Relationship Type="http://schemas.openxmlformats.org/officeDocument/2006/relationships/slide" Target="/ppt/slides/slide1.xml" Id="R59923b847c314278" /><Relationship Type="http://schemas.openxmlformats.org/officeDocument/2006/relationships/slide" Target="/ppt/slides/slide2.xml" Id="Rf1aaf93add78431e" /><Relationship Type="http://schemas.openxmlformats.org/officeDocument/2006/relationships/slide" Target="/ppt/slides/slide3.xml" Id="R33a292141209447d" /><Relationship Type="http://schemas.openxmlformats.org/officeDocument/2006/relationships/slide" Target="/ppt/slides/slide4.xml" Id="R074607c1d3434963" /><Relationship Type="http://schemas.openxmlformats.org/officeDocument/2006/relationships/slide" Target="/ppt/slides/slide5.xml" Id="Ra9cf7a6d90e64dc4" /><Relationship Type="http://schemas.openxmlformats.org/officeDocument/2006/relationships/slide" Target="/ppt/slides/slide6.xml" Id="Rcf216258a4d24b8d" /><Relationship Type="http://schemas.openxmlformats.org/officeDocument/2006/relationships/slide" Target="/ppt/slides/slide7.xml" Id="Rd23991a250b649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2af1ab58849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e38911b5e4143" /><Relationship Type="http://schemas.openxmlformats.org/officeDocument/2006/relationships/theme" Target="/ppt/slideMasters/theme/theme1.xml" Id="Rd72db5a3019c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e38911b5e41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4da8badf848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4a89d7a0e42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6fd57338145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1ab806ad946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e4c794d014f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f6376da6e40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aec2023c1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THORSHAUG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879 811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5 712 153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7 144 133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BERGENE HOLM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Bergene Holm AS, Gamle Ravei 321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3270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mrg@bergeneholm.no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996 281 302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THORSHAUG AS</a:t>
            </a:r>
          </a:p>
        </p:txBody>
      </p:sp>
    </p:spTree>
  </p:cSld>
  <p:clrMapOvr>
    <a:masterClrMapping xmlns:a="http://schemas.openxmlformats.org/drawingml/2006/main"/>
  </p:clrMapOvr>
</p:sld>
</file>